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4" r:id="rId4"/>
    <p:sldId id="265" r:id="rId5"/>
    <p:sldId id="267" r:id="rId6"/>
    <p:sldId id="270" r:id="rId7"/>
    <p:sldId id="278" r:id="rId8"/>
    <p:sldId id="277" r:id="rId9"/>
    <p:sldId id="273" r:id="rId10"/>
    <p:sldId id="274" r:id="rId11"/>
    <p:sldId id="279" r:id="rId12"/>
    <p:sldId id="275" r:id="rId13"/>
    <p:sldId id="276" r:id="rId14"/>
    <p:sldId id="26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950"/>
    <p:restoredTop sz="94712"/>
  </p:normalViewPr>
  <p:slideViewPr>
    <p:cSldViewPr snapToGrid="0">
      <p:cViewPr varScale="1">
        <p:scale>
          <a:sx n="102" d="100"/>
          <a:sy n="102" d="100"/>
        </p:scale>
        <p:origin x="3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7E17-144C-8EAD-AC1F-7DDFB9F919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12C4C3-2E23-7E36-82CD-7C1B355964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B7EFC7-9A90-9AF2-9E70-7580DA32A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6A4E9-5139-3DCC-4E08-B669B5F87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4CD943-C037-862B-7829-DAFFC707F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05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00763-7D8B-3BFB-869C-1D0BEF9F6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6D699B-BEDA-B7A1-D322-EA7ACC53A9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7F89A9-E982-682A-BE5A-40340497F3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0346FE-A3CB-68B7-6CE7-B177CF661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CFE10E-FCB1-127E-96F0-DCDBA2DBB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8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3A1C4D-F073-71B0-1A71-22F7E66D9A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4A6617-28EC-9805-4D97-FF5F46DE6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EFCA3-A25E-3A16-264A-B2E34C98EE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2596D-B3C2-A587-513B-5987D25F9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A00CB-A66F-44AD-0311-DCE178013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7643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A0A51-F4BA-35BC-76EB-44E7553C1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09EBCE-E5C9-822A-A199-E632DB2BF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B8A949-4CDF-35BD-D477-4D570E0DC3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778FBC-5B4D-CB2F-AD93-14E01D97A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6BB50E-CC08-7FEC-B4CB-D3BD9E714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485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DDAB6-2438-2B84-090C-0EDF61B40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0DBEA-2BAF-6891-CAA5-FC8AA6764F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E17E15-4223-0F4B-BC82-B89909CB4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AC1BC4-ADB9-29ED-B447-BA9CD6D968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EA519F-5BD4-1A11-4D42-E685DB5CA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285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84383-D1D3-A33C-2F51-86E51A11E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BAC83-E471-33CE-301D-416CF73F4F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025B1-45F0-A57B-7D9F-7B3F05326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472B31-67B4-837B-E7EA-EC9DCF1F0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B5072C-B05A-F754-0077-F8C46A4D63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42C943-1E17-A183-1D57-973077C7C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997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C8B20-F265-935D-4761-337F035D4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93BD34-A665-3739-1CFA-A72DF07E8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7B0689-DCE7-FEDA-9F05-0583C24F8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7E3EB5-B787-DAB7-B5FA-94FCFCE885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9F0425C-F73D-EA18-2679-5CFF4E8390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168F7A-E575-C0CD-8488-17327DB82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7FEF62-67E2-A0DB-9213-CEB427811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648966-6BD8-B50B-BB44-B6FDE9771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127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4AE9C-BA7E-8F71-DB27-A9077BED8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3A1DE1-7A39-B98D-4C3C-9A6D352D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C66A8-C6DF-27D0-7EA6-2C2585D33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76E89B-D7AB-E7B1-9A28-014A35517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29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77C620C-1FD2-3035-59D1-714206BE6E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F9EC96-CF3C-C833-46B2-1F0A9B970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70CC43-6815-2BE6-7ED1-0266B6416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886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3FB8C-2CE7-90FA-7B88-65684F1778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49F8F-3579-1692-7571-711768ECA5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CB06C0-B315-FEC1-F1CA-901B70768E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A2CA61-35B6-F1D7-6C84-CBC4A35CD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498468-4AFF-8CD1-1FE1-D02895211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7FA2A6-4456-90D3-B285-49A880AA7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129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FD14C-65AE-F9DF-63F2-D7F367265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EC564A-F72E-7F22-FAF7-903747F362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03DFDA-3E58-16F8-E853-58B1709225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20F6AE-993F-040E-66F8-CF86CCB3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16CA15-4B83-E2E5-7841-415300BEE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2921DC-9762-408A-D8D0-6BCA5BCAA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7858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E3873FA-9F27-8426-E606-4C9191AFD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2CE2B-3442-C4C6-DFF8-BEB634695E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8F806-6F32-BEC4-A423-A33F3002F6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71CCB75-5954-624B-982B-1F7F8EE5DDC8}" type="datetimeFigureOut">
              <a:rPr lang="en-US" smtClean="0"/>
              <a:t>2/9/25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5BE7AE-82BC-8FB6-7682-80AD42B9F9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D885DF-5990-5BE4-17D7-5839B98A07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4DD2CD-0931-C846-A30F-19CF0C7DAE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466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pa.gov/climate-indicators/greenhouse-gase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planet earth from space&#10;&#10;AI-generated content may be incorrect.">
            <a:extLst>
              <a:ext uri="{FF2B5EF4-FFF2-40B4-BE49-F238E27FC236}">
                <a16:creationId xmlns:a16="http://schemas.microsoft.com/office/drawing/2014/main" id="{92D47983-2EB8-C7D7-AF5F-AA5D0ED82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121920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725E6722-9D86-2A8D-A4EF-7541DAB8C665}"/>
              </a:ext>
            </a:extLst>
          </p:cNvPr>
          <p:cNvSpPr txBox="1"/>
          <p:nvPr/>
        </p:nvSpPr>
        <p:spPr>
          <a:xfrm>
            <a:off x="0" y="0"/>
            <a:ext cx="12254497" cy="6858000"/>
          </a:xfrm>
          <a:custGeom>
            <a:avLst/>
            <a:gdLst/>
            <a:ahLst/>
            <a:cxnLst/>
            <a:rect l="l" t="t" r="r" b="b"/>
            <a:pathLst>
              <a:path w="12254497" h="6858000">
                <a:moveTo>
                  <a:pt x="7304181" y="4790984"/>
                </a:moveTo>
                <a:cubicBezTo>
                  <a:pt x="7338709" y="4790985"/>
                  <a:pt x="7365796" y="4799121"/>
                  <a:pt x="7385441" y="4815392"/>
                </a:cubicBezTo>
                <a:cubicBezTo>
                  <a:pt x="7405086" y="4831664"/>
                  <a:pt x="7418977" y="4853492"/>
                  <a:pt x="7427113" y="4880877"/>
                </a:cubicBezTo>
                <a:cubicBezTo>
                  <a:pt x="7435249" y="4908261"/>
                  <a:pt x="7439317" y="4938622"/>
                  <a:pt x="7439317" y="4971959"/>
                </a:cubicBezTo>
                <a:cubicBezTo>
                  <a:pt x="7439317" y="5004503"/>
                  <a:pt x="7435249" y="5034269"/>
                  <a:pt x="7427113" y="5061256"/>
                </a:cubicBezTo>
                <a:cubicBezTo>
                  <a:pt x="7418977" y="5088244"/>
                  <a:pt x="7405086" y="5109774"/>
                  <a:pt x="7385441" y="5125848"/>
                </a:cubicBezTo>
                <a:cubicBezTo>
                  <a:pt x="7365796" y="5141921"/>
                  <a:pt x="7338709" y="5149958"/>
                  <a:pt x="7304181" y="5149958"/>
                </a:cubicBezTo>
                <a:cubicBezTo>
                  <a:pt x="7270446" y="5149958"/>
                  <a:pt x="7243955" y="5141921"/>
                  <a:pt x="7224707" y="5125848"/>
                </a:cubicBezTo>
                <a:cubicBezTo>
                  <a:pt x="7205458" y="5109774"/>
                  <a:pt x="7191865" y="5088244"/>
                  <a:pt x="7183928" y="5061256"/>
                </a:cubicBezTo>
                <a:cubicBezTo>
                  <a:pt x="7175990" y="5034269"/>
                  <a:pt x="7172022" y="5004503"/>
                  <a:pt x="7172022" y="4971959"/>
                </a:cubicBezTo>
                <a:cubicBezTo>
                  <a:pt x="7172022" y="4938622"/>
                  <a:pt x="7175990" y="4908261"/>
                  <a:pt x="7183928" y="4880877"/>
                </a:cubicBezTo>
                <a:cubicBezTo>
                  <a:pt x="7191865" y="4853492"/>
                  <a:pt x="7205458" y="4831664"/>
                  <a:pt x="7224707" y="4815392"/>
                </a:cubicBezTo>
                <a:cubicBezTo>
                  <a:pt x="7243955" y="4799121"/>
                  <a:pt x="7270446" y="4790985"/>
                  <a:pt x="7304181" y="4790984"/>
                </a:cubicBezTo>
                <a:close/>
                <a:moveTo>
                  <a:pt x="6716607" y="4679661"/>
                </a:moveTo>
                <a:lnTo>
                  <a:pt x="6716607" y="5260686"/>
                </a:lnTo>
                <a:lnTo>
                  <a:pt x="6874365" y="5260686"/>
                </a:lnTo>
                <a:lnTo>
                  <a:pt x="6874365" y="4679661"/>
                </a:lnTo>
                <a:close/>
                <a:moveTo>
                  <a:pt x="5135458" y="4679661"/>
                </a:moveTo>
                <a:lnTo>
                  <a:pt x="5135458" y="5260686"/>
                </a:lnTo>
                <a:lnTo>
                  <a:pt x="5293215" y="5260686"/>
                </a:lnTo>
                <a:lnTo>
                  <a:pt x="5293215" y="4679661"/>
                </a:lnTo>
                <a:close/>
                <a:moveTo>
                  <a:pt x="8091184" y="4671327"/>
                </a:moveTo>
                <a:cubicBezTo>
                  <a:pt x="8040384" y="4671327"/>
                  <a:pt x="7999109" y="4680951"/>
                  <a:pt x="7967359" y="4700199"/>
                </a:cubicBezTo>
                <a:cubicBezTo>
                  <a:pt x="7935609" y="4719448"/>
                  <a:pt x="7910011" y="4741574"/>
                  <a:pt x="7890564" y="4766577"/>
                </a:cubicBezTo>
                <a:lnTo>
                  <a:pt x="7887587" y="4679661"/>
                </a:lnTo>
                <a:lnTo>
                  <a:pt x="7735782" y="4679661"/>
                </a:lnTo>
                <a:lnTo>
                  <a:pt x="7735782" y="5260686"/>
                </a:lnTo>
                <a:lnTo>
                  <a:pt x="7893540" y="5260686"/>
                </a:lnTo>
                <a:lnTo>
                  <a:pt x="7893540" y="4873138"/>
                </a:lnTo>
                <a:cubicBezTo>
                  <a:pt x="7910209" y="4852103"/>
                  <a:pt x="7929755" y="4834244"/>
                  <a:pt x="7952179" y="4819559"/>
                </a:cubicBezTo>
                <a:cubicBezTo>
                  <a:pt x="7974602" y="4804875"/>
                  <a:pt x="8001490" y="4797533"/>
                  <a:pt x="8032843" y="4797533"/>
                </a:cubicBezTo>
                <a:cubicBezTo>
                  <a:pt x="8053878" y="4797533"/>
                  <a:pt x="8070844" y="4801899"/>
                  <a:pt x="8083743" y="4810630"/>
                </a:cubicBezTo>
                <a:cubicBezTo>
                  <a:pt x="8096641" y="4819361"/>
                  <a:pt x="8106067" y="4831664"/>
                  <a:pt x="8112020" y="4847539"/>
                </a:cubicBezTo>
                <a:cubicBezTo>
                  <a:pt x="8117973" y="4863414"/>
                  <a:pt x="8120950" y="4881869"/>
                  <a:pt x="8120950" y="4902903"/>
                </a:cubicBezTo>
                <a:lnTo>
                  <a:pt x="8120950" y="5260686"/>
                </a:lnTo>
                <a:lnTo>
                  <a:pt x="8277517" y="5260686"/>
                </a:lnTo>
                <a:lnTo>
                  <a:pt x="8277517" y="4882663"/>
                </a:lnTo>
                <a:cubicBezTo>
                  <a:pt x="8277517" y="4813606"/>
                  <a:pt x="8261245" y="4761120"/>
                  <a:pt x="8228701" y="4725202"/>
                </a:cubicBezTo>
                <a:cubicBezTo>
                  <a:pt x="8196157" y="4689285"/>
                  <a:pt x="8150318" y="4671327"/>
                  <a:pt x="8091184" y="4671327"/>
                </a:cubicBezTo>
                <a:close/>
                <a:moveTo>
                  <a:pt x="4407390" y="4671327"/>
                </a:moveTo>
                <a:cubicBezTo>
                  <a:pt x="4358178" y="4671327"/>
                  <a:pt x="4316804" y="4680951"/>
                  <a:pt x="4283268" y="4700199"/>
                </a:cubicBezTo>
                <a:cubicBezTo>
                  <a:pt x="4249732" y="4719448"/>
                  <a:pt x="4223439" y="4741574"/>
                  <a:pt x="4204389" y="4766577"/>
                </a:cubicBezTo>
                <a:lnTo>
                  <a:pt x="4201412" y="4679661"/>
                </a:lnTo>
                <a:lnTo>
                  <a:pt x="4049608" y="4679661"/>
                </a:lnTo>
                <a:lnTo>
                  <a:pt x="4049608" y="5260686"/>
                </a:lnTo>
                <a:lnTo>
                  <a:pt x="4207366" y="5260686"/>
                </a:lnTo>
                <a:lnTo>
                  <a:pt x="4207366" y="4873138"/>
                </a:lnTo>
                <a:cubicBezTo>
                  <a:pt x="4224034" y="4852103"/>
                  <a:pt x="4243283" y="4834244"/>
                  <a:pt x="4265111" y="4819559"/>
                </a:cubicBezTo>
                <a:cubicBezTo>
                  <a:pt x="4286939" y="4804875"/>
                  <a:pt x="4313133" y="4797533"/>
                  <a:pt x="4343692" y="4797533"/>
                </a:cubicBezTo>
                <a:cubicBezTo>
                  <a:pt x="4364329" y="4797533"/>
                  <a:pt x="4381097" y="4801899"/>
                  <a:pt x="4393996" y="4810630"/>
                </a:cubicBezTo>
                <a:cubicBezTo>
                  <a:pt x="4406894" y="4819361"/>
                  <a:pt x="4416221" y="4831664"/>
                  <a:pt x="4421976" y="4847539"/>
                </a:cubicBezTo>
                <a:cubicBezTo>
                  <a:pt x="4427731" y="4863414"/>
                  <a:pt x="4430608" y="4881869"/>
                  <a:pt x="4430608" y="4902903"/>
                </a:cubicBezTo>
                <a:lnTo>
                  <a:pt x="4430608" y="5260686"/>
                </a:lnTo>
                <a:lnTo>
                  <a:pt x="4588365" y="5260686"/>
                </a:lnTo>
                <a:lnTo>
                  <a:pt x="4588365" y="4882663"/>
                </a:lnTo>
                <a:lnTo>
                  <a:pt x="4587473" y="4868078"/>
                </a:lnTo>
                <a:lnTo>
                  <a:pt x="4615080" y="4840544"/>
                </a:lnTo>
                <a:cubicBezTo>
                  <a:pt x="4624952" y="4832111"/>
                  <a:pt x="4635395" y="4824520"/>
                  <a:pt x="4646408" y="4817774"/>
                </a:cubicBezTo>
                <a:cubicBezTo>
                  <a:pt x="4668435" y="4804280"/>
                  <a:pt x="4694728" y="4797533"/>
                  <a:pt x="4725287" y="4797533"/>
                </a:cubicBezTo>
                <a:cubicBezTo>
                  <a:pt x="4745925" y="4797533"/>
                  <a:pt x="4762693" y="4801899"/>
                  <a:pt x="4775591" y="4810630"/>
                </a:cubicBezTo>
                <a:cubicBezTo>
                  <a:pt x="4788490" y="4819361"/>
                  <a:pt x="4797816" y="4831664"/>
                  <a:pt x="4803571" y="4847539"/>
                </a:cubicBezTo>
                <a:cubicBezTo>
                  <a:pt x="4809326" y="4863414"/>
                  <a:pt x="4812203" y="4881869"/>
                  <a:pt x="4812203" y="4902903"/>
                </a:cubicBezTo>
                <a:lnTo>
                  <a:pt x="4812203" y="5260686"/>
                </a:lnTo>
                <a:lnTo>
                  <a:pt x="4969961" y="5260686"/>
                </a:lnTo>
                <a:lnTo>
                  <a:pt x="4969961" y="4882663"/>
                </a:lnTo>
                <a:cubicBezTo>
                  <a:pt x="4969961" y="4815194"/>
                  <a:pt x="4954185" y="4763104"/>
                  <a:pt x="4922633" y="4726393"/>
                </a:cubicBezTo>
                <a:cubicBezTo>
                  <a:pt x="4891083" y="4689682"/>
                  <a:pt x="4846334" y="4671327"/>
                  <a:pt x="4788390" y="4671327"/>
                </a:cubicBezTo>
                <a:cubicBezTo>
                  <a:pt x="4739178" y="4671327"/>
                  <a:pt x="4696415" y="4681249"/>
                  <a:pt x="4660101" y="4701092"/>
                </a:cubicBezTo>
                <a:cubicBezTo>
                  <a:pt x="4623787" y="4720936"/>
                  <a:pt x="4593128" y="4744153"/>
                  <a:pt x="4568125" y="4770744"/>
                </a:cubicBezTo>
                <a:lnTo>
                  <a:pt x="4568520" y="4772770"/>
                </a:lnTo>
                <a:lnTo>
                  <a:pt x="4562079" y="4756810"/>
                </a:lnTo>
                <a:cubicBezTo>
                  <a:pt x="4556237" y="4745710"/>
                  <a:pt x="4549422" y="4735571"/>
                  <a:pt x="4541634" y="4726393"/>
                </a:cubicBezTo>
                <a:cubicBezTo>
                  <a:pt x="4510479" y="4689682"/>
                  <a:pt x="4465731" y="4671327"/>
                  <a:pt x="4407390" y="4671327"/>
                </a:cubicBezTo>
                <a:close/>
                <a:moveTo>
                  <a:pt x="8668042" y="4670136"/>
                </a:moveTo>
                <a:cubicBezTo>
                  <a:pt x="8637482" y="4670136"/>
                  <a:pt x="8607618" y="4673113"/>
                  <a:pt x="8578447" y="4679066"/>
                </a:cubicBezTo>
                <a:cubicBezTo>
                  <a:pt x="8549277" y="4685019"/>
                  <a:pt x="8523083" y="4694445"/>
                  <a:pt x="8499866" y="4707343"/>
                </a:cubicBezTo>
                <a:cubicBezTo>
                  <a:pt x="8476648" y="4720242"/>
                  <a:pt x="8458094" y="4737208"/>
                  <a:pt x="8444204" y="4758242"/>
                </a:cubicBezTo>
                <a:cubicBezTo>
                  <a:pt x="8430313" y="4779277"/>
                  <a:pt x="8423368" y="4804875"/>
                  <a:pt x="8423368" y="4835038"/>
                </a:cubicBezTo>
                <a:cubicBezTo>
                  <a:pt x="8423368" y="4873535"/>
                  <a:pt x="8432496" y="4904590"/>
                  <a:pt x="8450752" y="4928204"/>
                </a:cubicBezTo>
                <a:cubicBezTo>
                  <a:pt x="8469008" y="4951818"/>
                  <a:pt x="8494309" y="4970670"/>
                  <a:pt x="8526655" y="4984759"/>
                </a:cubicBezTo>
                <a:cubicBezTo>
                  <a:pt x="8559000" y="4998848"/>
                  <a:pt x="8595810" y="5010853"/>
                  <a:pt x="8637086" y="5020775"/>
                </a:cubicBezTo>
                <a:cubicBezTo>
                  <a:pt x="8686298" y="5031888"/>
                  <a:pt x="8720727" y="5042802"/>
                  <a:pt x="8740372" y="5053517"/>
                </a:cubicBezTo>
                <a:cubicBezTo>
                  <a:pt x="8760018" y="5064233"/>
                  <a:pt x="8769840" y="5080505"/>
                  <a:pt x="8769840" y="5102333"/>
                </a:cubicBezTo>
                <a:cubicBezTo>
                  <a:pt x="8769840" y="5125352"/>
                  <a:pt x="8761506" y="5141723"/>
                  <a:pt x="8744837" y="5151446"/>
                </a:cubicBezTo>
                <a:cubicBezTo>
                  <a:pt x="8728168" y="5161170"/>
                  <a:pt x="8704752" y="5166031"/>
                  <a:pt x="8674590" y="5166031"/>
                </a:cubicBezTo>
                <a:cubicBezTo>
                  <a:pt x="8644030" y="5166031"/>
                  <a:pt x="8617340" y="5159681"/>
                  <a:pt x="8594520" y="5146981"/>
                </a:cubicBezTo>
                <a:cubicBezTo>
                  <a:pt x="8571700" y="5134282"/>
                  <a:pt x="8560290" y="5111660"/>
                  <a:pt x="8560290" y="5079116"/>
                </a:cubicBezTo>
                <a:lnTo>
                  <a:pt x="8413843" y="5079116"/>
                </a:lnTo>
                <a:cubicBezTo>
                  <a:pt x="8413843" y="5116422"/>
                  <a:pt x="8421185" y="5147577"/>
                  <a:pt x="8435870" y="5172580"/>
                </a:cubicBezTo>
                <a:cubicBezTo>
                  <a:pt x="8450554" y="5197583"/>
                  <a:pt x="8470398" y="5217328"/>
                  <a:pt x="8495401" y="5231813"/>
                </a:cubicBezTo>
                <a:cubicBezTo>
                  <a:pt x="8520404" y="5246299"/>
                  <a:pt x="8548384" y="5256519"/>
                  <a:pt x="8579340" y="5262472"/>
                </a:cubicBezTo>
                <a:cubicBezTo>
                  <a:pt x="8610296" y="5268425"/>
                  <a:pt x="8641848" y="5271402"/>
                  <a:pt x="8673994" y="5271402"/>
                </a:cubicBezTo>
                <a:cubicBezTo>
                  <a:pt x="8706538" y="5271402"/>
                  <a:pt x="8737991" y="5268028"/>
                  <a:pt x="8768352" y="5261281"/>
                </a:cubicBezTo>
                <a:cubicBezTo>
                  <a:pt x="8798712" y="5254535"/>
                  <a:pt x="8825700" y="5243720"/>
                  <a:pt x="8849314" y="5228837"/>
                </a:cubicBezTo>
                <a:cubicBezTo>
                  <a:pt x="8872928" y="5213954"/>
                  <a:pt x="8891780" y="5194408"/>
                  <a:pt x="8905869" y="5170199"/>
                </a:cubicBezTo>
                <a:cubicBezTo>
                  <a:pt x="8919958" y="5145989"/>
                  <a:pt x="8927002" y="5116422"/>
                  <a:pt x="8927002" y="5081497"/>
                </a:cubicBezTo>
                <a:cubicBezTo>
                  <a:pt x="8927002" y="5044191"/>
                  <a:pt x="8918271" y="5013830"/>
                  <a:pt x="8900809" y="4990414"/>
                </a:cubicBezTo>
                <a:cubicBezTo>
                  <a:pt x="8883346" y="4966999"/>
                  <a:pt x="8859732" y="4948345"/>
                  <a:pt x="8829966" y="4934455"/>
                </a:cubicBezTo>
                <a:cubicBezTo>
                  <a:pt x="8800201" y="4920564"/>
                  <a:pt x="8766466" y="4909253"/>
                  <a:pt x="8728764" y="4900522"/>
                </a:cubicBezTo>
                <a:cubicBezTo>
                  <a:pt x="8693044" y="4892585"/>
                  <a:pt x="8664271" y="4885143"/>
                  <a:pt x="8642443" y="4878198"/>
                </a:cubicBezTo>
                <a:cubicBezTo>
                  <a:pt x="8620615" y="4871253"/>
                  <a:pt x="8604740" y="4863712"/>
                  <a:pt x="8594818" y="4855576"/>
                </a:cubicBezTo>
                <a:cubicBezTo>
                  <a:pt x="8584896" y="4847440"/>
                  <a:pt x="8579936" y="4838014"/>
                  <a:pt x="8579936" y="4827299"/>
                </a:cubicBezTo>
                <a:cubicBezTo>
                  <a:pt x="8579936" y="4809042"/>
                  <a:pt x="8587773" y="4795945"/>
                  <a:pt x="8603450" y="4788008"/>
                </a:cubicBezTo>
                <a:cubicBezTo>
                  <a:pt x="8619126" y="4780071"/>
                  <a:pt x="8640657" y="4776102"/>
                  <a:pt x="8668042" y="4776102"/>
                </a:cubicBezTo>
                <a:cubicBezTo>
                  <a:pt x="8693441" y="4776102"/>
                  <a:pt x="8715567" y="4781857"/>
                  <a:pt x="8734419" y="4793366"/>
                </a:cubicBezTo>
                <a:cubicBezTo>
                  <a:pt x="8753270" y="4804875"/>
                  <a:pt x="8762696" y="4825513"/>
                  <a:pt x="8762696" y="4855278"/>
                </a:cubicBezTo>
                <a:lnTo>
                  <a:pt x="8909143" y="4855278"/>
                </a:lnTo>
                <a:cubicBezTo>
                  <a:pt x="8909143" y="4819560"/>
                  <a:pt x="8902198" y="4789794"/>
                  <a:pt x="8888307" y="4765981"/>
                </a:cubicBezTo>
                <a:cubicBezTo>
                  <a:pt x="8874416" y="4742169"/>
                  <a:pt x="8855962" y="4723218"/>
                  <a:pt x="8832943" y="4709129"/>
                </a:cubicBezTo>
                <a:cubicBezTo>
                  <a:pt x="8809924" y="4695040"/>
                  <a:pt x="8784128" y="4685019"/>
                  <a:pt x="8755552" y="4679066"/>
                </a:cubicBezTo>
                <a:cubicBezTo>
                  <a:pt x="8726978" y="4673113"/>
                  <a:pt x="8697807" y="4670136"/>
                  <a:pt x="8668042" y="4670136"/>
                </a:cubicBezTo>
                <a:close/>
                <a:moveTo>
                  <a:pt x="6315367" y="4670136"/>
                </a:moveTo>
                <a:cubicBezTo>
                  <a:pt x="6284808" y="4670136"/>
                  <a:pt x="6254943" y="4673113"/>
                  <a:pt x="6225773" y="4679066"/>
                </a:cubicBezTo>
                <a:cubicBezTo>
                  <a:pt x="6196602" y="4685019"/>
                  <a:pt x="6170409" y="4694445"/>
                  <a:pt x="6147191" y="4707343"/>
                </a:cubicBezTo>
                <a:cubicBezTo>
                  <a:pt x="6123974" y="4720242"/>
                  <a:pt x="6105420" y="4737208"/>
                  <a:pt x="6091530" y="4758242"/>
                </a:cubicBezTo>
                <a:cubicBezTo>
                  <a:pt x="6077639" y="4779277"/>
                  <a:pt x="6070694" y="4804875"/>
                  <a:pt x="6070694" y="4835038"/>
                </a:cubicBezTo>
                <a:cubicBezTo>
                  <a:pt x="6070694" y="4873535"/>
                  <a:pt x="6079822" y="4904590"/>
                  <a:pt x="6098078" y="4928204"/>
                </a:cubicBezTo>
                <a:cubicBezTo>
                  <a:pt x="6116334" y="4951818"/>
                  <a:pt x="6141635" y="4970670"/>
                  <a:pt x="6173980" y="4984759"/>
                </a:cubicBezTo>
                <a:cubicBezTo>
                  <a:pt x="6206326" y="4998848"/>
                  <a:pt x="6243136" y="5010853"/>
                  <a:pt x="6284411" y="5020775"/>
                </a:cubicBezTo>
                <a:cubicBezTo>
                  <a:pt x="6333623" y="5031888"/>
                  <a:pt x="6368052" y="5042802"/>
                  <a:pt x="6387697" y="5053517"/>
                </a:cubicBezTo>
                <a:cubicBezTo>
                  <a:pt x="6407343" y="5064233"/>
                  <a:pt x="6417165" y="5080505"/>
                  <a:pt x="6417165" y="5102333"/>
                </a:cubicBezTo>
                <a:cubicBezTo>
                  <a:pt x="6417165" y="5125352"/>
                  <a:pt x="6408831" y="5141723"/>
                  <a:pt x="6392162" y="5151446"/>
                </a:cubicBezTo>
                <a:cubicBezTo>
                  <a:pt x="6375493" y="5161170"/>
                  <a:pt x="6352078" y="5166031"/>
                  <a:pt x="6321915" y="5166031"/>
                </a:cubicBezTo>
                <a:cubicBezTo>
                  <a:pt x="6291356" y="5166031"/>
                  <a:pt x="6264666" y="5159681"/>
                  <a:pt x="6241846" y="5146981"/>
                </a:cubicBezTo>
                <a:cubicBezTo>
                  <a:pt x="6219026" y="5134282"/>
                  <a:pt x="6207616" y="5111660"/>
                  <a:pt x="6207616" y="5079116"/>
                </a:cubicBezTo>
                <a:lnTo>
                  <a:pt x="6061169" y="5079116"/>
                </a:lnTo>
                <a:cubicBezTo>
                  <a:pt x="6061169" y="5116422"/>
                  <a:pt x="6068511" y="5147577"/>
                  <a:pt x="6083195" y="5172580"/>
                </a:cubicBezTo>
                <a:cubicBezTo>
                  <a:pt x="6097880" y="5197583"/>
                  <a:pt x="6117723" y="5217328"/>
                  <a:pt x="6142727" y="5231813"/>
                </a:cubicBezTo>
                <a:cubicBezTo>
                  <a:pt x="6167730" y="5246299"/>
                  <a:pt x="6195709" y="5256519"/>
                  <a:pt x="6226666" y="5262472"/>
                </a:cubicBezTo>
                <a:cubicBezTo>
                  <a:pt x="6257622" y="5268425"/>
                  <a:pt x="6289173" y="5271402"/>
                  <a:pt x="6321320" y="5271402"/>
                </a:cubicBezTo>
                <a:cubicBezTo>
                  <a:pt x="6353864" y="5271402"/>
                  <a:pt x="6385316" y="5268028"/>
                  <a:pt x="6415677" y="5261281"/>
                </a:cubicBezTo>
                <a:cubicBezTo>
                  <a:pt x="6446038" y="5254535"/>
                  <a:pt x="6473025" y="5243720"/>
                  <a:pt x="6496640" y="5228837"/>
                </a:cubicBezTo>
                <a:cubicBezTo>
                  <a:pt x="6520254" y="5213954"/>
                  <a:pt x="6539105" y="5194408"/>
                  <a:pt x="6553194" y="5170199"/>
                </a:cubicBezTo>
                <a:cubicBezTo>
                  <a:pt x="6567283" y="5145989"/>
                  <a:pt x="6574328" y="5116422"/>
                  <a:pt x="6574328" y="5081497"/>
                </a:cubicBezTo>
                <a:cubicBezTo>
                  <a:pt x="6574328" y="5044191"/>
                  <a:pt x="6565596" y="5013830"/>
                  <a:pt x="6548134" y="4990414"/>
                </a:cubicBezTo>
                <a:cubicBezTo>
                  <a:pt x="6530672" y="4966999"/>
                  <a:pt x="6507057" y="4948345"/>
                  <a:pt x="6477292" y="4934455"/>
                </a:cubicBezTo>
                <a:cubicBezTo>
                  <a:pt x="6447526" y="4920564"/>
                  <a:pt x="6413792" y="4909253"/>
                  <a:pt x="6376089" y="4900522"/>
                </a:cubicBezTo>
                <a:cubicBezTo>
                  <a:pt x="6340370" y="4892585"/>
                  <a:pt x="6311597" y="4885143"/>
                  <a:pt x="6289768" y="4878198"/>
                </a:cubicBezTo>
                <a:cubicBezTo>
                  <a:pt x="6267940" y="4871253"/>
                  <a:pt x="6252065" y="4863712"/>
                  <a:pt x="6242144" y="4855576"/>
                </a:cubicBezTo>
                <a:cubicBezTo>
                  <a:pt x="6232222" y="4847440"/>
                  <a:pt x="6227261" y="4838014"/>
                  <a:pt x="6227261" y="4827299"/>
                </a:cubicBezTo>
                <a:cubicBezTo>
                  <a:pt x="6227261" y="4809042"/>
                  <a:pt x="6235099" y="4795945"/>
                  <a:pt x="6250776" y="4788008"/>
                </a:cubicBezTo>
                <a:cubicBezTo>
                  <a:pt x="6266452" y="4780071"/>
                  <a:pt x="6287982" y="4776102"/>
                  <a:pt x="6315367" y="4776102"/>
                </a:cubicBezTo>
                <a:cubicBezTo>
                  <a:pt x="6340767" y="4776102"/>
                  <a:pt x="6362892" y="4781857"/>
                  <a:pt x="6381744" y="4793366"/>
                </a:cubicBezTo>
                <a:cubicBezTo>
                  <a:pt x="6400596" y="4804875"/>
                  <a:pt x="6410022" y="4825513"/>
                  <a:pt x="6410022" y="4855278"/>
                </a:cubicBezTo>
                <a:lnTo>
                  <a:pt x="6556468" y="4855278"/>
                </a:lnTo>
                <a:cubicBezTo>
                  <a:pt x="6556468" y="4819560"/>
                  <a:pt x="6549523" y="4789794"/>
                  <a:pt x="6535632" y="4765981"/>
                </a:cubicBezTo>
                <a:cubicBezTo>
                  <a:pt x="6521742" y="4742169"/>
                  <a:pt x="6503287" y="4723218"/>
                  <a:pt x="6480268" y="4709129"/>
                </a:cubicBezTo>
                <a:cubicBezTo>
                  <a:pt x="6457249" y="4695040"/>
                  <a:pt x="6431453" y="4685019"/>
                  <a:pt x="6402878" y="4679066"/>
                </a:cubicBezTo>
                <a:cubicBezTo>
                  <a:pt x="6374303" y="4673113"/>
                  <a:pt x="6345132" y="4670136"/>
                  <a:pt x="6315367" y="4670136"/>
                </a:cubicBezTo>
                <a:close/>
                <a:moveTo>
                  <a:pt x="5686717" y="4670136"/>
                </a:moveTo>
                <a:cubicBezTo>
                  <a:pt x="5656158" y="4670136"/>
                  <a:pt x="5626293" y="4673113"/>
                  <a:pt x="5597123" y="4679066"/>
                </a:cubicBezTo>
                <a:cubicBezTo>
                  <a:pt x="5567953" y="4685019"/>
                  <a:pt x="5541758" y="4694445"/>
                  <a:pt x="5518541" y="4707343"/>
                </a:cubicBezTo>
                <a:cubicBezTo>
                  <a:pt x="5495324" y="4720242"/>
                  <a:pt x="5476770" y="4737208"/>
                  <a:pt x="5462880" y="4758242"/>
                </a:cubicBezTo>
                <a:cubicBezTo>
                  <a:pt x="5448989" y="4779277"/>
                  <a:pt x="5442044" y="4804875"/>
                  <a:pt x="5442044" y="4835038"/>
                </a:cubicBezTo>
                <a:cubicBezTo>
                  <a:pt x="5442044" y="4873535"/>
                  <a:pt x="5451172" y="4904590"/>
                  <a:pt x="5469428" y="4928204"/>
                </a:cubicBezTo>
                <a:cubicBezTo>
                  <a:pt x="5487684" y="4951818"/>
                  <a:pt x="5512985" y="4970670"/>
                  <a:pt x="5545331" y="4984759"/>
                </a:cubicBezTo>
                <a:cubicBezTo>
                  <a:pt x="5577676" y="4998848"/>
                  <a:pt x="5614486" y="5010853"/>
                  <a:pt x="5655761" y="5020775"/>
                </a:cubicBezTo>
                <a:cubicBezTo>
                  <a:pt x="5704973" y="5031888"/>
                  <a:pt x="5739402" y="5042802"/>
                  <a:pt x="5759048" y="5053517"/>
                </a:cubicBezTo>
                <a:cubicBezTo>
                  <a:pt x="5778693" y="5064233"/>
                  <a:pt x="5788516" y="5080505"/>
                  <a:pt x="5788516" y="5102333"/>
                </a:cubicBezTo>
                <a:cubicBezTo>
                  <a:pt x="5788516" y="5125352"/>
                  <a:pt x="5780181" y="5141723"/>
                  <a:pt x="5763512" y="5151446"/>
                </a:cubicBezTo>
                <a:cubicBezTo>
                  <a:pt x="5746844" y="5161170"/>
                  <a:pt x="5723428" y="5166031"/>
                  <a:pt x="5693266" y="5166031"/>
                </a:cubicBezTo>
                <a:cubicBezTo>
                  <a:pt x="5662707" y="5166031"/>
                  <a:pt x="5636016" y="5159681"/>
                  <a:pt x="5613196" y="5146981"/>
                </a:cubicBezTo>
                <a:cubicBezTo>
                  <a:pt x="5590376" y="5134282"/>
                  <a:pt x="5578965" y="5111660"/>
                  <a:pt x="5578965" y="5079116"/>
                </a:cubicBezTo>
                <a:lnTo>
                  <a:pt x="5432519" y="5079116"/>
                </a:lnTo>
                <a:cubicBezTo>
                  <a:pt x="5432519" y="5116422"/>
                  <a:pt x="5439861" y="5147577"/>
                  <a:pt x="5454545" y="5172580"/>
                </a:cubicBezTo>
                <a:cubicBezTo>
                  <a:pt x="5469229" y="5197583"/>
                  <a:pt x="5489073" y="5217328"/>
                  <a:pt x="5514076" y="5231813"/>
                </a:cubicBezTo>
                <a:cubicBezTo>
                  <a:pt x="5539080" y="5246299"/>
                  <a:pt x="5567059" y="5256519"/>
                  <a:pt x="5598016" y="5262472"/>
                </a:cubicBezTo>
                <a:cubicBezTo>
                  <a:pt x="5628972" y="5268425"/>
                  <a:pt x="5660523" y="5271402"/>
                  <a:pt x="5692670" y="5271402"/>
                </a:cubicBezTo>
                <a:cubicBezTo>
                  <a:pt x="5725214" y="5271402"/>
                  <a:pt x="5756666" y="5268028"/>
                  <a:pt x="5787027" y="5261281"/>
                </a:cubicBezTo>
                <a:cubicBezTo>
                  <a:pt x="5817388" y="5254535"/>
                  <a:pt x="5844376" y="5243720"/>
                  <a:pt x="5867990" y="5228837"/>
                </a:cubicBezTo>
                <a:cubicBezTo>
                  <a:pt x="5891604" y="5213954"/>
                  <a:pt x="5910456" y="5194408"/>
                  <a:pt x="5924545" y="5170199"/>
                </a:cubicBezTo>
                <a:cubicBezTo>
                  <a:pt x="5938633" y="5145989"/>
                  <a:pt x="5945678" y="5116422"/>
                  <a:pt x="5945678" y="5081497"/>
                </a:cubicBezTo>
                <a:cubicBezTo>
                  <a:pt x="5945678" y="5044191"/>
                  <a:pt x="5936947" y="5013830"/>
                  <a:pt x="5919484" y="4990414"/>
                </a:cubicBezTo>
                <a:cubicBezTo>
                  <a:pt x="5902022" y="4966999"/>
                  <a:pt x="5878408" y="4948345"/>
                  <a:pt x="5848642" y="4934455"/>
                </a:cubicBezTo>
                <a:cubicBezTo>
                  <a:pt x="5818877" y="4920564"/>
                  <a:pt x="5785142" y="4909253"/>
                  <a:pt x="5747439" y="4900522"/>
                </a:cubicBezTo>
                <a:cubicBezTo>
                  <a:pt x="5711720" y="4892585"/>
                  <a:pt x="5682947" y="4885143"/>
                  <a:pt x="5661119" y="4878198"/>
                </a:cubicBezTo>
                <a:cubicBezTo>
                  <a:pt x="5639291" y="4871253"/>
                  <a:pt x="5623416" y="4863712"/>
                  <a:pt x="5613494" y="4855576"/>
                </a:cubicBezTo>
                <a:cubicBezTo>
                  <a:pt x="5603572" y="4847440"/>
                  <a:pt x="5598611" y="4838014"/>
                  <a:pt x="5598611" y="4827299"/>
                </a:cubicBezTo>
                <a:cubicBezTo>
                  <a:pt x="5598611" y="4809042"/>
                  <a:pt x="5606449" y="4795945"/>
                  <a:pt x="5622126" y="4788008"/>
                </a:cubicBezTo>
                <a:cubicBezTo>
                  <a:pt x="5637803" y="4780071"/>
                  <a:pt x="5659333" y="4776102"/>
                  <a:pt x="5686717" y="4776102"/>
                </a:cubicBezTo>
                <a:cubicBezTo>
                  <a:pt x="5712117" y="4776102"/>
                  <a:pt x="5734243" y="4781857"/>
                  <a:pt x="5753094" y="4793366"/>
                </a:cubicBezTo>
                <a:cubicBezTo>
                  <a:pt x="5771946" y="4804875"/>
                  <a:pt x="5781372" y="4825513"/>
                  <a:pt x="5781372" y="4855278"/>
                </a:cubicBezTo>
                <a:lnTo>
                  <a:pt x="5927819" y="4855278"/>
                </a:lnTo>
                <a:cubicBezTo>
                  <a:pt x="5927819" y="4819560"/>
                  <a:pt x="5920873" y="4789794"/>
                  <a:pt x="5906983" y="4765981"/>
                </a:cubicBezTo>
                <a:cubicBezTo>
                  <a:pt x="5893092" y="4742169"/>
                  <a:pt x="5874637" y="4723218"/>
                  <a:pt x="5851619" y="4709129"/>
                </a:cubicBezTo>
                <a:cubicBezTo>
                  <a:pt x="5828600" y="4695040"/>
                  <a:pt x="5802803" y="4685019"/>
                  <a:pt x="5774228" y="4679066"/>
                </a:cubicBezTo>
                <a:cubicBezTo>
                  <a:pt x="5745653" y="4673113"/>
                  <a:pt x="5716483" y="4670136"/>
                  <a:pt x="5686717" y="4670136"/>
                </a:cubicBezTo>
                <a:close/>
                <a:moveTo>
                  <a:pt x="7304181" y="4669541"/>
                </a:moveTo>
                <a:cubicBezTo>
                  <a:pt x="7245443" y="4669541"/>
                  <a:pt x="7193949" y="4681348"/>
                  <a:pt x="7149697" y="4704962"/>
                </a:cubicBezTo>
                <a:cubicBezTo>
                  <a:pt x="7105446" y="4728576"/>
                  <a:pt x="7071215" y="4762906"/>
                  <a:pt x="7047006" y="4807951"/>
                </a:cubicBezTo>
                <a:cubicBezTo>
                  <a:pt x="7022796" y="4852996"/>
                  <a:pt x="7010692" y="4907666"/>
                  <a:pt x="7010692" y="4971959"/>
                </a:cubicBezTo>
                <a:cubicBezTo>
                  <a:pt x="7010692" y="5035063"/>
                  <a:pt x="7022796" y="5088839"/>
                  <a:pt x="7047006" y="5133289"/>
                </a:cubicBezTo>
                <a:cubicBezTo>
                  <a:pt x="7071215" y="5177739"/>
                  <a:pt x="7105446" y="5211672"/>
                  <a:pt x="7149697" y="5235088"/>
                </a:cubicBezTo>
                <a:cubicBezTo>
                  <a:pt x="7193949" y="5258503"/>
                  <a:pt x="7245443" y="5270211"/>
                  <a:pt x="7304181" y="5270211"/>
                </a:cubicBezTo>
                <a:cubicBezTo>
                  <a:pt x="7363712" y="5270211"/>
                  <a:pt x="7415603" y="5258503"/>
                  <a:pt x="7459855" y="5235088"/>
                </a:cubicBezTo>
                <a:cubicBezTo>
                  <a:pt x="7504107" y="5211672"/>
                  <a:pt x="7538536" y="5177739"/>
                  <a:pt x="7563142" y="5133289"/>
                </a:cubicBezTo>
                <a:cubicBezTo>
                  <a:pt x="7587748" y="5088839"/>
                  <a:pt x="7600051" y="5035063"/>
                  <a:pt x="7600051" y="4971959"/>
                </a:cubicBezTo>
                <a:cubicBezTo>
                  <a:pt x="7600051" y="4907666"/>
                  <a:pt x="7587748" y="4852996"/>
                  <a:pt x="7563142" y="4807951"/>
                </a:cubicBezTo>
                <a:cubicBezTo>
                  <a:pt x="7538536" y="4762906"/>
                  <a:pt x="7504107" y="4728576"/>
                  <a:pt x="7459855" y="4704962"/>
                </a:cubicBezTo>
                <a:cubicBezTo>
                  <a:pt x="7415603" y="4681348"/>
                  <a:pt x="7363712" y="4669541"/>
                  <a:pt x="7304181" y="4669541"/>
                </a:cubicBezTo>
                <a:close/>
                <a:moveTo>
                  <a:pt x="3365594" y="4459395"/>
                </a:moveTo>
                <a:lnTo>
                  <a:pt x="3365594" y="5260686"/>
                </a:lnTo>
                <a:lnTo>
                  <a:pt x="3903161" y="5260686"/>
                </a:lnTo>
                <a:lnTo>
                  <a:pt x="3903161" y="5121978"/>
                </a:lnTo>
                <a:lnTo>
                  <a:pt x="3532877" y="5121978"/>
                </a:lnTo>
                <a:lnTo>
                  <a:pt x="3532877" y="4918381"/>
                </a:lnTo>
                <a:lnTo>
                  <a:pt x="3868633" y="4918381"/>
                </a:lnTo>
                <a:lnTo>
                  <a:pt x="3868633" y="4784436"/>
                </a:lnTo>
                <a:lnTo>
                  <a:pt x="3532877" y="4784436"/>
                </a:lnTo>
                <a:lnTo>
                  <a:pt x="3532877" y="4598103"/>
                </a:lnTo>
                <a:lnTo>
                  <a:pt x="3903161" y="4598103"/>
                </a:lnTo>
                <a:lnTo>
                  <a:pt x="3903161" y="4459395"/>
                </a:lnTo>
                <a:close/>
                <a:moveTo>
                  <a:pt x="6795784" y="4449870"/>
                </a:moveTo>
                <a:cubicBezTo>
                  <a:pt x="6766812" y="4449870"/>
                  <a:pt x="6744687" y="4457114"/>
                  <a:pt x="6729407" y="4471599"/>
                </a:cubicBezTo>
                <a:cubicBezTo>
                  <a:pt x="6714127" y="4486085"/>
                  <a:pt x="6706487" y="4504441"/>
                  <a:pt x="6706487" y="4526666"/>
                </a:cubicBezTo>
                <a:cubicBezTo>
                  <a:pt x="6706487" y="4548494"/>
                  <a:pt x="6714127" y="4566750"/>
                  <a:pt x="6729407" y="4581434"/>
                </a:cubicBezTo>
                <a:cubicBezTo>
                  <a:pt x="6744687" y="4596119"/>
                  <a:pt x="6766812" y="4603461"/>
                  <a:pt x="6795784" y="4603461"/>
                </a:cubicBezTo>
                <a:cubicBezTo>
                  <a:pt x="6824756" y="4603461"/>
                  <a:pt x="6846882" y="4596119"/>
                  <a:pt x="6862161" y="4581434"/>
                </a:cubicBezTo>
                <a:cubicBezTo>
                  <a:pt x="6877441" y="4566750"/>
                  <a:pt x="6885081" y="4548494"/>
                  <a:pt x="6885081" y="4526666"/>
                </a:cubicBezTo>
                <a:cubicBezTo>
                  <a:pt x="6885081" y="4504441"/>
                  <a:pt x="6877441" y="4486085"/>
                  <a:pt x="6862161" y="4471599"/>
                </a:cubicBezTo>
                <a:cubicBezTo>
                  <a:pt x="6846882" y="4457114"/>
                  <a:pt x="6824756" y="4449870"/>
                  <a:pt x="6795784" y="4449870"/>
                </a:cubicBezTo>
                <a:close/>
                <a:moveTo>
                  <a:pt x="5214634" y="4449870"/>
                </a:moveTo>
                <a:cubicBezTo>
                  <a:pt x="5185662" y="4449870"/>
                  <a:pt x="5163536" y="4457114"/>
                  <a:pt x="5148257" y="4471599"/>
                </a:cubicBezTo>
                <a:cubicBezTo>
                  <a:pt x="5132978" y="4486085"/>
                  <a:pt x="5125337" y="4504441"/>
                  <a:pt x="5125337" y="4526666"/>
                </a:cubicBezTo>
                <a:cubicBezTo>
                  <a:pt x="5125337" y="4548494"/>
                  <a:pt x="5132978" y="4566750"/>
                  <a:pt x="5148257" y="4581434"/>
                </a:cubicBezTo>
                <a:cubicBezTo>
                  <a:pt x="5163536" y="4596119"/>
                  <a:pt x="5185662" y="4603461"/>
                  <a:pt x="5214634" y="4603461"/>
                </a:cubicBezTo>
                <a:cubicBezTo>
                  <a:pt x="5243606" y="4603461"/>
                  <a:pt x="5265732" y="4596119"/>
                  <a:pt x="5281012" y="4581434"/>
                </a:cubicBezTo>
                <a:cubicBezTo>
                  <a:pt x="5296291" y="4566750"/>
                  <a:pt x="5303931" y="4548494"/>
                  <a:pt x="5303931" y="4526666"/>
                </a:cubicBezTo>
                <a:cubicBezTo>
                  <a:pt x="5303931" y="4504441"/>
                  <a:pt x="5296291" y="4486085"/>
                  <a:pt x="5281012" y="4471599"/>
                </a:cubicBezTo>
                <a:cubicBezTo>
                  <a:pt x="5265732" y="4457114"/>
                  <a:pt x="5243606" y="4449870"/>
                  <a:pt x="5214634" y="4449870"/>
                </a:cubicBezTo>
                <a:close/>
                <a:moveTo>
                  <a:pt x="9869978" y="3534875"/>
                </a:moveTo>
                <a:lnTo>
                  <a:pt x="9869978" y="3628934"/>
                </a:lnTo>
                <a:cubicBezTo>
                  <a:pt x="9854896" y="3648778"/>
                  <a:pt x="9834755" y="3666439"/>
                  <a:pt x="9809553" y="3681917"/>
                </a:cubicBezTo>
                <a:cubicBezTo>
                  <a:pt x="9784352" y="3697395"/>
                  <a:pt x="9756868" y="3705134"/>
                  <a:pt x="9727102" y="3705134"/>
                </a:cubicBezTo>
                <a:cubicBezTo>
                  <a:pt x="9702893" y="3705134"/>
                  <a:pt x="9683148" y="3699181"/>
                  <a:pt x="9667869" y="3687275"/>
                </a:cubicBezTo>
                <a:cubicBezTo>
                  <a:pt x="9652588" y="3675369"/>
                  <a:pt x="9644949" y="3657113"/>
                  <a:pt x="9644950" y="3632506"/>
                </a:cubicBezTo>
                <a:cubicBezTo>
                  <a:pt x="9644949" y="3598375"/>
                  <a:pt x="9661618" y="3573670"/>
                  <a:pt x="9694956" y="3558390"/>
                </a:cubicBezTo>
                <a:cubicBezTo>
                  <a:pt x="9728292" y="3543110"/>
                  <a:pt x="9786633" y="3535272"/>
                  <a:pt x="9869978" y="3534875"/>
                </a:cubicBezTo>
                <a:close/>
                <a:moveTo>
                  <a:pt x="5942106" y="3333660"/>
                </a:moveTo>
                <a:cubicBezTo>
                  <a:pt x="5976634" y="3333660"/>
                  <a:pt x="6003721" y="3341796"/>
                  <a:pt x="6023366" y="3358067"/>
                </a:cubicBezTo>
                <a:cubicBezTo>
                  <a:pt x="6043012" y="3374339"/>
                  <a:pt x="6056902" y="3396167"/>
                  <a:pt x="6065039" y="3423552"/>
                </a:cubicBezTo>
                <a:cubicBezTo>
                  <a:pt x="6073174" y="3450936"/>
                  <a:pt x="6077242" y="3481297"/>
                  <a:pt x="6077242" y="3514635"/>
                </a:cubicBezTo>
                <a:cubicBezTo>
                  <a:pt x="6077242" y="3547178"/>
                  <a:pt x="6073174" y="3576944"/>
                  <a:pt x="6065039" y="3603931"/>
                </a:cubicBezTo>
                <a:cubicBezTo>
                  <a:pt x="6056902" y="3630919"/>
                  <a:pt x="6043012" y="3652449"/>
                  <a:pt x="6023366" y="3668523"/>
                </a:cubicBezTo>
                <a:cubicBezTo>
                  <a:pt x="6003721" y="3684596"/>
                  <a:pt x="5976634" y="3692633"/>
                  <a:pt x="5942106" y="3692633"/>
                </a:cubicBezTo>
                <a:cubicBezTo>
                  <a:pt x="5908372" y="3692633"/>
                  <a:pt x="5881881" y="3684596"/>
                  <a:pt x="5862632" y="3668523"/>
                </a:cubicBezTo>
                <a:cubicBezTo>
                  <a:pt x="5843384" y="3652449"/>
                  <a:pt x="5829790" y="3630919"/>
                  <a:pt x="5821854" y="3603931"/>
                </a:cubicBezTo>
                <a:cubicBezTo>
                  <a:pt x="5813916" y="3576944"/>
                  <a:pt x="5809947" y="3547178"/>
                  <a:pt x="5809947" y="3514635"/>
                </a:cubicBezTo>
                <a:cubicBezTo>
                  <a:pt x="5809947" y="3481297"/>
                  <a:pt x="5813916" y="3450936"/>
                  <a:pt x="5821854" y="3423552"/>
                </a:cubicBezTo>
                <a:cubicBezTo>
                  <a:pt x="5829790" y="3396167"/>
                  <a:pt x="5843384" y="3374339"/>
                  <a:pt x="5862632" y="3358067"/>
                </a:cubicBezTo>
                <a:cubicBezTo>
                  <a:pt x="5881881" y="3341796"/>
                  <a:pt x="5908372" y="3333660"/>
                  <a:pt x="5942106" y="3333660"/>
                </a:cubicBezTo>
                <a:close/>
                <a:moveTo>
                  <a:pt x="7964978" y="3322944"/>
                </a:moveTo>
                <a:cubicBezTo>
                  <a:pt x="8000697" y="3322944"/>
                  <a:pt x="8029966" y="3332965"/>
                  <a:pt x="8052786" y="3353007"/>
                </a:cubicBezTo>
                <a:cubicBezTo>
                  <a:pt x="8075607" y="3373049"/>
                  <a:pt x="8087612" y="3403311"/>
                  <a:pt x="8088803" y="3443792"/>
                </a:cubicBezTo>
                <a:lnTo>
                  <a:pt x="7836986" y="3443792"/>
                </a:lnTo>
                <a:cubicBezTo>
                  <a:pt x="7839367" y="3404502"/>
                  <a:pt x="7852166" y="3374538"/>
                  <a:pt x="7875383" y="3353900"/>
                </a:cubicBezTo>
                <a:cubicBezTo>
                  <a:pt x="7898600" y="3333263"/>
                  <a:pt x="7928465" y="3322944"/>
                  <a:pt x="7964978" y="3322944"/>
                </a:cubicBezTo>
                <a:close/>
                <a:moveTo>
                  <a:pt x="3850178" y="3322944"/>
                </a:moveTo>
                <a:cubicBezTo>
                  <a:pt x="3885897" y="3322944"/>
                  <a:pt x="3915167" y="3332965"/>
                  <a:pt x="3937987" y="3353007"/>
                </a:cubicBezTo>
                <a:cubicBezTo>
                  <a:pt x="3960808" y="3373049"/>
                  <a:pt x="3972813" y="3403311"/>
                  <a:pt x="3974003" y="3443792"/>
                </a:cubicBezTo>
                <a:lnTo>
                  <a:pt x="3722186" y="3443792"/>
                </a:lnTo>
                <a:cubicBezTo>
                  <a:pt x="3724568" y="3404502"/>
                  <a:pt x="3737367" y="3374538"/>
                  <a:pt x="3760584" y="3353900"/>
                </a:cubicBezTo>
                <a:cubicBezTo>
                  <a:pt x="3783801" y="3333263"/>
                  <a:pt x="3813666" y="3322944"/>
                  <a:pt x="3850178" y="3322944"/>
                </a:cubicBezTo>
                <a:close/>
                <a:moveTo>
                  <a:pt x="3173904" y="3322944"/>
                </a:moveTo>
                <a:cubicBezTo>
                  <a:pt x="3209622" y="3322944"/>
                  <a:pt x="3238891" y="3332965"/>
                  <a:pt x="3261712" y="3353007"/>
                </a:cubicBezTo>
                <a:cubicBezTo>
                  <a:pt x="3284532" y="3373049"/>
                  <a:pt x="3296538" y="3403311"/>
                  <a:pt x="3297728" y="3443792"/>
                </a:cubicBezTo>
                <a:lnTo>
                  <a:pt x="3045911" y="3443792"/>
                </a:lnTo>
                <a:cubicBezTo>
                  <a:pt x="3048292" y="3404502"/>
                  <a:pt x="3061091" y="3374538"/>
                  <a:pt x="3084309" y="3353900"/>
                </a:cubicBezTo>
                <a:cubicBezTo>
                  <a:pt x="3107526" y="3333263"/>
                  <a:pt x="3137391" y="3322944"/>
                  <a:pt x="3173904" y="3322944"/>
                </a:cubicBezTo>
                <a:close/>
                <a:moveTo>
                  <a:pt x="6368350" y="3222336"/>
                </a:moveTo>
                <a:lnTo>
                  <a:pt x="6368350" y="3601550"/>
                </a:lnTo>
                <a:cubicBezTo>
                  <a:pt x="6368350" y="3668622"/>
                  <a:pt x="6384423" y="3720315"/>
                  <a:pt x="6416570" y="3756629"/>
                </a:cubicBezTo>
                <a:cubicBezTo>
                  <a:pt x="6448717" y="3792943"/>
                  <a:pt x="6494159" y="3811100"/>
                  <a:pt x="6552897" y="3811100"/>
                </a:cubicBezTo>
                <a:cubicBezTo>
                  <a:pt x="6603299" y="3811100"/>
                  <a:pt x="6645368" y="3801377"/>
                  <a:pt x="6679103" y="3781930"/>
                </a:cubicBezTo>
                <a:cubicBezTo>
                  <a:pt x="6712837" y="3762483"/>
                  <a:pt x="6739428" y="3740456"/>
                  <a:pt x="6758875" y="3715850"/>
                </a:cubicBezTo>
                <a:lnTo>
                  <a:pt x="6761256" y="3803361"/>
                </a:lnTo>
                <a:lnTo>
                  <a:pt x="6913656" y="3803361"/>
                </a:lnTo>
                <a:lnTo>
                  <a:pt x="6913656" y="3222336"/>
                </a:lnTo>
                <a:lnTo>
                  <a:pt x="6755898" y="3222336"/>
                </a:lnTo>
                <a:lnTo>
                  <a:pt x="6755898" y="3610480"/>
                </a:lnTo>
                <a:cubicBezTo>
                  <a:pt x="6739229" y="3630720"/>
                  <a:pt x="6719683" y="3647885"/>
                  <a:pt x="6697260" y="3661974"/>
                </a:cubicBezTo>
                <a:cubicBezTo>
                  <a:pt x="6674836" y="3676064"/>
                  <a:pt x="6647749" y="3683108"/>
                  <a:pt x="6616000" y="3683108"/>
                </a:cubicBezTo>
                <a:cubicBezTo>
                  <a:pt x="6594171" y="3683108"/>
                  <a:pt x="6576610" y="3678941"/>
                  <a:pt x="6563315" y="3670606"/>
                </a:cubicBezTo>
                <a:cubicBezTo>
                  <a:pt x="6550019" y="3662272"/>
                  <a:pt x="6540494" y="3650465"/>
                  <a:pt x="6534740" y="3635185"/>
                </a:cubicBezTo>
                <a:cubicBezTo>
                  <a:pt x="6528985" y="3619906"/>
                  <a:pt x="6526107" y="3602344"/>
                  <a:pt x="6526107" y="3582500"/>
                </a:cubicBezTo>
                <a:lnTo>
                  <a:pt x="6526107" y="3222336"/>
                </a:lnTo>
                <a:close/>
                <a:moveTo>
                  <a:pt x="2809572" y="3214597"/>
                </a:moveTo>
                <a:cubicBezTo>
                  <a:pt x="2766710" y="3214597"/>
                  <a:pt x="2730197" y="3223924"/>
                  <a:pt x="2700035" y="3242577"/>
                </a:cubicBezTo>
                <a:cubicBezTo>
                  <a:pt x="2669872" y="3261230"/>
                  <a:pt x="2647250" y="3288019"/>
                  <a:pt x="2632169" y="3322944"/>
                </a:cubicBezTo>
                <a:lnTo>
                  <a:pt x="2629193" y="3222336"/>
                </a:lnTo>
                <a:lnTo>
                  <a:pt x="2477983" y="3222336"/>
                </a:lnTo>
                <a:lnTo>
                  <a:pt x="2477983" y="3803361"/>
                </a:lnTo>
                <a:lnTo>
                  <a:pt x="2635741" y="3803361"/>
                </a:lnTo>
                <a:lnTo>
                  <a:pt x="2635741" y="3417004"/>
                </a:lnTo>
                <a:cubicBezTo>
                  <a:pt x="2648441" y="3399144"/>
                  <a:pt x="2663522" y="3385154"/>
                  <a:pt x="2680985" y="3375034"/>
                </a:cubicBezTo>
                <a:cubicBezTo>
                  <a:pt x="2698447" y="3364913"/>
                  <a:pt x="2717894" y="3357770"/>
                  <a:pt x="2739326" y="3353603"/>
                </a:cubicBezTo>
                <a:cubicBezTo>
                  <a:pt x="2760757" y="3349435"/>
                  <a:pt x="2783180" y="3347352"/>
                  <a:pt x="2806596" y="3347352"/>
                </a:cubicBezTo>
                <a:lnTo>
                  <a:pt x="2821479" y="3347352"/>
                </a:lnTo>
                <a:lnTo>
                  <a:pt x="2821479" y="3214597"/>
                </a:lnTo>
                <a:close/>
                <a:moveTo>
                  <a:pt x="4624084" y="3214002"/>
                </a:moveTo>
                <a:cubicBezTo>
                  <a:pt x="4573284" y="3214002"/>
                  <a:pt x="4532009" y="3223626"/>
                  <a:pt x="4500260" y="3242874"/>
                </a:cubicBezTo>
                <a:cubicBezTo>
                  <a:pt x="4468509" y="3262123"/>
                  <a:pt x="4442911" y="3284249"/>
                  <a:pt x="4423464" y="3309252"/>
                </a:cubicBezTo>
                <a:lnTo>
                  <a:pt x="4420488" y="3222336"/>
                </a:lnTo>
                <a:lnTo>
                  <a:pt x="4268683" y="3222336"/>
                </a:lnTo>
                <a:lnTo>
                  <a:pt x="4268683" y="3803361"/>
                </a:lnTo>
                <a:lnTo>
                  <a:pt x="4426441" y="3803361"/>
                </a:lnTo>
                <a:lnTo>
                  <a:pt x="4426441" y="3415813"/>
                </a:lnTo>
                <a:cubicBezTo>
                  <a:pt x="4443109" y="3394778"/>
                  <a:pt x="4462655" y="3376919"/>
                  <a:pt x="4485079" y="3362235"/>
                </a:cubicBezTo>
                <a:cubicBezTo>
                  <a:pt x="4507502" y="3347550"/>
                  <a:pt x="4534391" y="3340208"/>
                  <a:pt x="4565744" y="3340208"/>
                </a:cubicBezTo>
                <a:cubicBezTo>
                  <a:pt x="4586778" y="3340208"/>
                  <a:pt x="4603744" y="3344574"/>
                  <a:pt x="4616643" y="3353305"/>
                </a:cubicBezTo>
                <a:cubicBezTo>
                  <a:pt x="4629541" y="3362036"/>
                  <a:pt x="4638967" y="3374339"/>
                  <a:pt x="4644920" y="3390214"/>
                </a:cubicBezTo>
                <a:cubicBezTo>
                  <a:pt x="4650874" y="3406089"/>
                  <a:pt x="4653850" y="3424544"/>
                  <a:pt x="4653850" y="3445578"/>
                </a:cubicBezTo>
                <a:lnTo>
                  <a:pt x="4653850" y="3803361"/>
                </a:lnTo>
                <a:lnTo>
                  <a:pt x="4810417" y="3803361"/>
                </a:lnTo>
                <a:lnTo>
                  <a:pt x="4810417" y="3425338"/>
                </a:lnTo>
                <a:cubicBezTo>
                  <a:pt x="4810417" y="3356281"/>
                  <a:pt x="4794145" y="3303795"/>
                  <a:pt x="4761601" y="3267878"/>
                </a:cubicBezTo>
                <a:cubicBezTo>
                  <a:pt x="4729057" y="3231960"/>
                  <a:pt x="4683218" y="3214002"/>
                  <a:pt x="4624084" y="3214002"/>
                </a:cubicBezTo>
                <a:close/>
                <a:moveTo>
                  <a:pt x="9774728" y="3213407"/>
                </a:moveTo>
                <a:cubicBezTo>
                  <a:pt x="9724324" y="3213407"/>
                  <a:pt x="9679974" y="3219757"/>
                  <a:pt x="9641675" y="3232457"/>
                </a:cubicBezTo>
                <a:cubicBezTo>
                  <a:pt x="9603376" y="3245156"/>
                  <a:pt x="9573412" y="3265993"/>
                  <a:pt x="9551783" y="3294964"/>
                </a:cubicBezTo>
                <a:cubicBezTo>
                  <a:pt x="9530153" y="3323936"/>
                  <a:pt x="9519338" y="3363227"/>
                  <a:pt x="9519338" y="3412836"/>
                </a:cubicBezTo>
                <a:lnTo>
                  <a:pt x="9666976" y="3412836"/>
                </a:lnTo>
                <a:cubicBezTo>
                  <a:pt x="9666976" y="3379499"/>
                  <a:pt x="9677096" y="3355388"/>
                  <a:pt x="9697337" y="3340506"/>
                </a:cubicBezTo>
                <a:cubicBezTo>
                  <a:pt x="9717578" y="3325623"/>
                  <a:pt x="9743374" y="3318181"/>
                  <a:pt x="9774728" y="3318181"/>
                </a:cubicBezTo>
                <a:cubicBezTo>
                  <a:pt x="9803303" y="3318181"/>
                  <a:pt x="9826619" y="3325127"/>
                  <a:pt x="9844677" y="3339017"/>
                </a:cubicBezTo>
                <a:cubicBezTo>
                  <a:pt x="9862734" y="3352908"/>
                  <a:pt x="9871763" y="3378705"/>
                  <a:pt x="9871763" y="3416408"/>
                </a:cubicBezTo>
                <a:lnTo>
                  <a:pt x="9871763" y="3447364"/>
                </a:lnTo>
                <a:cubicBezTo>
                  <a:pt x="9795166" y="3448952"/>
                  <a:pt x="9727996" y="3454607"/>
                  <a:pt x="9670250" y="3464331"/>
                </a:cubicBezTo>
                <a:cubicBezTo>
                  <a:pt x="9612505" y="3474054"/>
                  <a:pt x="9567559" y="3492509"/>
                  <a:pt x="9535412" y="3519695"/>
                </a:cubicBezTo>
                <a:cubicBezTo>
                  <a:pt x="9503265" y="3546881"/>
                  <a:pt x="9487192" y="3587263"/>
                  <a:pt x="9487192" y="3640841"/>
                </a:cubicBezTo>
                <a:cubicBezTo>
                  <a:pt x="9487192" y="3679338"/>
                  <a:pt x="9496022" y="3711385"/>
                  <a:pt x="9513683" y="3736984"/>
                </a:cubicBezTo>
                <a:cubicBezTo>
                  <a:pt x="9531344" y="3762582"/>
                  <a:pt x="9554462" y="3781732"/>
                  <a:pt x="9583037" y="3794431"/>
                </a:cubicBezTo>
                <a:cubicBezTo>
                  <a:pt x="9611612" y="3807131"/>
                  <a:pt x="9642370" y="3813481"/>
                  <a:pt x="9675310" y="3813481"/>
                </a:cubicBezTo>
                <a:cubicBezTo>
                  <a:pt x="9717776" y="3813481"/>
                  <a:pt x="9755280" y="3806238"/>
                  <a:pt x="9787824" y="3791752"/>
                </a:cubicBezTo>
                <a:cubicBezTo>
                  <a:pt x="9820368" y="3777267"/>
                  <a:pt x="9848943" y="3755935"/>
                  <a:pt x="9873549" y="3727756"/>
                </a:cubicBezTo>
                <a:lnTo>
                  <a:pt x="9878312" y="3803361"/>
                </a:lnTo>
                <a:lnTo>
                  <a:pt x="10025949" y="3803361"/>
                </a:lnTo>
                <a:lnTo>
                  <a:pt x="10025949" y="3413431"/>
                </a:lnTo>
                <a:cubicBezTo>
                  <a:pt x="10025949" y="3374538"/>
                  <a:pt x="10019797" y="3342093"/>
                  <a:pt x="10007495" y="3316098"/>
                </a:cubicBezTo>
                <a:cubicBezTo>
                  <a:pt x="9995191" y="3290103"/>
                  <a:pt x="9977828" y="3269564"/>
                  <a:pt x="9955405" y="3254483"/>
                </a:cubicBezTo>
                <a:cubicBezTo>
                  <a:pt x="9932981" y="3239402"/>
                  <a:pt x="9906489" y="3228785"/>
                  <a:pt x="9875931" y="3222634"/>
                </a:cubicBezTo>
                <a:cubicBezTo>
                  <a:pt x="9845371" y="3216482"/>
                  <a:pt x="9811637" y="3213407"/>
                  <a:pt x="9774728" y="3213407"/>
                </a:cubicBezTo>
                <a:close/>
                <a:moveTo>
                  <a:pt x="7964978" y="3213407"/>
                </a:moveTo>
                <a:cubicBezTo>
                  <a:pt x="7902668" y="3213407"/>
                  <a:pt x="7850181" y="3225412"/>
                  <a:pt x="7807518" y="3249423"/>
                </a:cubicBezTo>
                <a:cubicBezTo>
                  <a:pt x="7764853" y="3273434"/>
                  <a:pt x="7732508" y="3307664"/>
                  <a:pt x="7710482" y="3352114"/>
                </a:cubicBezTo>
                <a:cubicBezTo>
                  <a:pt x="7688455" y="3396564"/>
                  <a:pt x="7677442" y="3449547"/>
                  <a:pt x="7677442" y="3511063"/>
                </a:cubicBezTo>
                <a:cubicBezTo>
                  <a:pt x="7677442" y="3574563"/>
                  <a:pt x="7688753" y="3628934"/>
                  <a:pt x="7711375" y="3674178"/>
                </a:cubicBezTo>
                <a:cubicBezTo>
                  <a:pt x="7733997" y="3719422"/>
                  <a:pt x="7767334" y="3754049"/>
                  <a:pt x="7811387" y="3778060"/>
                </a:cubicBezTo>
                <a:cubicBezTo>
                  <a:pt x="7855440" y="3802071"/>
                  <a:pt x="7909812" y="3814077"/>
                  <a:pt x="7974503" y="3814077"/>
                </a:cubicBezTo>
                <a:cubicBezTo>
                  <a:pt x="8027287" y="3814077"/>
                  <a:pt x="8073423" y="3806635"/>
                  <a:pt x="8112913" y="3791752"/>
                </a:cubicBezTo>
                <a:cubicBezTo>
                  <a:pt x="8152402" y="3776870"/>
                  <a:pt x="8183556" y="3754347"/>
                  <a:pt x="8206377" y="3724184"/>
                </a:cubicBezTo>
                <a:cubicBezTo>
                  <a:pt x="8229197" y="3694022"/>
                  <a:pt x="8241599" y="3656319"/>
                  <a:pt x="8243584" y="3611075"/>
                </a:cubicBezTo>
                <a:lnTo>
                  <a:pt x="8088207" y="3611075"/>
                </a:lnTo>
                <a:cubicBezTo>
                  <a:pt x="8087810" y="3640444"/>
                  <a:pt x="8077293" y="3662570"/>
                  <a:pt x="8056656" y="3677452"/>
                </a:cubicBezTo>
                <a:cubicBezTo>
                  <a:pt x="8036018" y="3692335"/>
                  <a:pt x="8008634" y="3699777"/>
                  <a:pt x="7974503" y="3699777"/>
                </a:cubicBezTo>
                <a:cubicBezTo>
                  <a:pt x="7941562" y="3699777"/>
                  <a:pt x="7914972" y="3692534"/>
                  <a:pt x="7894731" y="3678048"/>
                </a:cubicBezTo>
                <a:cubicBezTo>
                  <a:pt x="7874490" y="3663562"/>
                  <a:pt x="7859706" y="3644413"/>
                  <a:pt x="7850380" y="3620600"/>
                </a:cubicBezTo>
                <a:cubicBezTo>
                  <a:pt x="7841053" y="3596788"/>
                  <a:pt x="7835993" y="3571189"/>
                  <a:pt x="7835200" y="3543805"/>
                </a:cubicBezTo>
                <a:lnTo>
                  <a:pt x="8242989" y="3543805"/>
                </a:lnTo>
                <a:cubicBezTo>
                  <a:pt x="8243782" y="3539439"/>
                  <a:pt x="8244378" y="3533189"/>
                  <a:pt x="8244775" y="3525053"/>
                </a:cubicBezTo>
                <a:cubicBezTo>
                  <a:pt x="8245171" y="3516917"/>
                  <a:pt x="8245370" y="3510467"/>
                  <a:pt x="8245370" y="3505705"/>
                </a:cubicBezTo>
                <a:cubicBezTo>
                  <a:pt x="8245370" y="3412042"/>
                  <a:pt x="8220267" y="3339910"/>
                  <a:pt x="8170063" y="3289309"/>
                </a:cubicBezTo>
                <a:cubicBezTo>
                  <a:pt x="8119858" y="3238707"/>
                  <a:pt x="8051496" y="3213407"/>
                  <a:pt x="7964978" y="3213407"/>
                </a:cubicBezTo>
                <a:close/>
                <a:moveTo>
                  <a:pt x="3850178" y="3213407"/>
                </a:moveTo>
                <a:cubicBezTo>
                  <a:pt x="3787869" y="3213407"/>
                  <a:pt x="3735382" y="3225412"/>
                  <a:pt x="3692719" y="3249423"/>
                </a:cubicBezTo>
                <a:cubicBezTo>
                  <a:pt x="3650054" y="3273434"/>
                  <a:pt x="3617709" y="3307664"/>
                  <a:pt x="3595682" y="3352114"/>
                </a:cubicBezTo>
                <a:cubicBezTo>
                  <a:pt x="3573656" y="3396564"/>
                  <a:pt x="3562642" y="3449547"/>
                  <a:pt x="3562642" y="3511063"/>
                </a:cubicBezTo>
                <a:cubicBezTo>
                  <a:pt x="3562642" y="3574563"/>
                  <a:pt x="3573953" y="3628934"/>
                  <a:pt x="3596575" y="3674178"/>
                </a:cubicBezTo>
                <a:cubicBezTo>
                  <a:pt x="3619197" y="3719422"/>
                  <a:pt x="3652535" y="3754049"/>
                  <a:pt x="3696588" y="3778060"/>
                </a:cubicBezTo>
                <a:cubicBezTo>
                  <a:pt x="3740641" y="3802071"/>
                  <a:pt x="3795013" y="3814077"/>
                  <a:pt x="3859703" y="3814077"/>
                </a:cubicBezTo>
                <a:cubicBezTo>
                  <a:pt x="3912488" y="3814077"/>
                  <a:pt x="3958624" y="3806635"/>
                  <a:pt x="3998114" y="3791752"/>
                </a:cubicBezTo>
                <a:cubicBezTo>
                  <a:pt x="4037603" y="3776870"/>
                  <a:pt x="4068758" y="3754347"/>
                  <a:pt x="4091578" y="3724184"/>
                </a:cubicBezTo>
                <a:cubicBezTo>
                  <a:pt x="4114398" y="3694022"/>
                  <a:pt x="4126800" y="3656319"/>
                  <a:pt x="4128785" y="3611075"/>
                </a:cubicBezTo>
                <a:lnTo>
                  <a:pt x="3973408" y="3611075"/>
                </a:lnTo>
                <a:cubicBezTo>
                  <a:pt x="3973011" y="3640444"/>
                  <a:pt x="3962495" y="3662570"/>
                  <a:pt x="3941857" y="3677452"/>
                </a:cubicBezTo>
                <a:cubicBezTo>
                  <a:pt x="3921219" y="3692335"/>
                  <a:pt x="3893834" y="3699777"/>
                  <a:pt x="3859703" y="3699777"/>
                </a:cubicBezTo>
                <a:cubicBezTo>
                  <a:pt x="3826762" y="3699777"/>
                  <a:pt x="3800172" y="3692534"/>
                  <a:pt x="3779932" y="3678048"/>
                </a:cubicBezTo>
                <a:cubicBezTo>
                  <a:pt x="3759691" y="3663562"/>
                  <a:pt x="3744908" y="3644413"/>
                  <a:pt x="3735581" y="3620600"/>
                </a:cubicBezTo>
                <a:cubicBezTo>
                  <a:pt x="3726254" y="3596788"/>
                  <a:pt x="3721194" y="3571189"/>
                  <a:pt x="3720400" y="3543805"/>
                </a:cubicBezTo>
                <a:lnTo>
                  <a:pt x="4128190" y="3543805"/>
                </a:lnTo>
                <a:cubicBezTo>
                  <a:pt x="4128983" y="3539439"/>
                  <a:pt x="4129578" y="3533189"/>
                  <a:pt x="4129976" y="3525053"/>
                </a:cubicBezTo>
                <a:cubicBezTo>
                  <a:pt x="4130372" y="3516917"/>
                  <a:pt x="4130571" y="3510467"/>
                  <a:pt x="4130571" y="3505705"/>
                </a:cubicBezTo>
                <a:cubicBezTo>
                  <a:pt x="4130571" y="3412042"/>
                  <a:pt x="4105468" y="3339910"/>
                  <a:pt x="4055264" y="3289309"/>
                </a:cubicBezTo>
                <a:cubicBezTo>
                  <a:pt x="4005059" y="3238707"/>
                  <a:pt x="3936697" y="3213407"/>
                  <a:pt x="3850178" y="3213407"/>
                </a:cubicBezTo>
                <a:close/>
                <a:moveTo>
                  <a:pt x="3173904" y="3213407"/>
                </a:moveTo>
                <a:cubicBezTo>
                  <a:pt x="3111594" y="3213407"/>
                  <a:pt x="3059107" y="3225412"/>
                  <a:pt x="3016443" y="3249423"/>
                </a:cubicBezTo>
                <a:cubicBezTo>
                  <a:pt x="2973779" y="3273434"/>
                  <a:pt x="2941434" y="3307664"/>
                  <a:pt x="2919407" y="3352114"/>
                </a:cubicBezTo>
                <a:cubicBezTo>
                  <a:pt x="2897381" y="3396564"/>
                  <a:pt x="2886368" y="3449547"/>
                  <a:pt x="2886368" y="3511063"/>
                </a:cubicBezTo>
                <a:cubicBezTo>
                  <a:pt x="2886368" y="3574563"/>
                  <a:pt x="2897679" y="3628934"/>
                  <a:pt x="2920300" y="3674178"/>
                </a:cubicBezTo>
                <a:cubicBezTo>
                  <a:pt x="2942922" y="3719422"/>
                  <a:pt x="2976260" y="3754049"/>
                  <a:pt x="3020313" y="3778060"/>
                </a:cubicBezTo>
                <a:cubicBezTo>
                  <a:pt x="3064366" y="3802071"/>
                  <a:pt x="3118737" y="3814077"/>
                  <a:pt x="3183428" y="3814077"/>
                </a:cubicBezTo>
                <a:cubicBezTo>
                  <a:pt x="3236212" y="3814077"/>
                  <a:pt x="3282350" y="3806635"/>
                  <a:pt x="3321839" y="3791752"/>
                </a:cubicBezTo>
                <a:cubicBezTo>
                  <a:pt x="3361328" y="3776870"/>
                  <a:pt x="3392482" y="3754347"/>
                  <a:pt x="3415303" y="3724184"/>
                </a:cubicBezTo>
                <a:cubicBezTo>
                  <a:pt x="3438123" y="3694022"/>
                  <a:pt x="3450525" y="3656319"/>
                  <a:pt x="3452510" y="3611075"/>
                </a:cubicBezTo>
                <a:lnTo>
                  <a:pt x="3297133" y="3611075"/>
                </a:lnTo>
                <a:cubicBezTo>
                  <a:pt x="3296736" y="3640444"/>
                  <a:pt x="3286219" y="3662570"/>
                  <a:pt x="3265582" y="3677452"/>
                </a:cubicBezTo>
                <a:cubicBezTo>
                  <a:pt x="3244944" y="3692335"/>
                  <a:pt x="3217559" y="3699777"/>
                  <a:pt x="3183428" y="3699777"/>
                </a:cubicBezTo>
                <a:cubicBezTo>
                  <a:pt x="3150487" y="3699777"/>
                  <a:pt x="3123897" y="3692534"/>
                  <a:pt x="3103657" y="3678048"/>
                </a:cubicBezTo>
                <a:cubicBezTo>
                  <a:pt x="3083416" y="3663562"/>
                  <a:pt x="3068632" y="3644413"/>
                  <a:pt x="3059306" y="3620600"/>
                </a:cubicBezTo>
                <a:cubicBezTo>
                  <a:pt x="3049979" y="3596788"/>
                  <a:pt x="3044919" y="3571189"/>
                  <a:pt x="3044125" y="3543805"/>
                </a:cubicBezTo>
                <a:lnTo>
                  <a:pt x="3451915" y="3543805"/>
                </a:lnTo>
                <a:cubicBezTo>
                  <a:pt x="3452708" y="3539439"/>
                  <a:pt x="3453303" y="3533189"/>
                  <a:pt x="3453701" y="3525053"/>
                </a:cubicBezTo>
                <a:cubicBezTo>
                  <a:pt x="3454097" y="3516917"/>
                  <a:pt x="3454296" y="3510467"/>
                  <a:pt x="3454296" y="3505705"/>
                </a:cubicBezTo>
                <a:cubicBezTo>
                  <a:pt x="3454296" y="3412042"/>
                  <a:pt x="3429193" y="3339910"/>
                  <a:pt x="3378989" y="3289309"/>
                </a:cubicBezTo>
                <a:cubicBezTo>
                  <a:pt x="3328784" y="3238707"/>
                  <a:pt x="3260422" y="3213407"/>
                  <a:pt x="3173904" y="3213407"/>
                </a:cubicBezTo>
                <a:close/>
                <a:moveTo>
                  <a:pt x="10420642" y="3212811"/>
                </a:moveTo>
                <a:cubicBezTo>
                  <a:pt x="10390082" y="3212811"/>
                  <a:pt x="10360217" y="3215788"/>
                  <a:pt x="10331047" y="3221741"/>
                </a:cubicBezTo>
                <a:cubicBezTo>
                  <a:pt x="10301877" y="3227694"/>
                  <a:pt x="10275683" y="3237120"/>
                  <a:pt x="10252466" y="3250018"/>
                </a:cubicBezTo>
                <a:cubicBezTo>
                  <a:pt x="10229249" y="3262917"/>
                  <a:pt x="10210695" y="3279883"/>
                  <a:pt x="10196804" y="3300917"/>
                </a:cubicBezTo>
                <a:cubicBezTo>
                  <a:pt x="10182913" y="3321952"/>
                  <a:pt x="10175968" y="3347550"/>
                  <a:pt x="10175968" y="3377713"/>
                </a:cubicBezTo>
                <a:cubicBezTo>
                  <a:pt x="10175968" y="3416210"/>
                  <a:pt x="10185096" y="3447265"/>
                  <a:pt x="10203353" y="3470879"/>
                </a:cubicBezTo>
                <a:cubicBezTo>
                  <a:pt x="10221608" y="3494493"/>
                  <a:pt x="10246909" y="3513345"/>
                  <a:pt x="10279255" y="3527434"/>
                </a:cubicBezTo>
                <a:cubicBezTo>
                  <a:pt x="10311600" y="3541523"/>
                  <a:pt x="10348410" y="3553528"/>
                  <a:pt x="10389685" y="3563450"/>
                </a:cubicBezTo>
                <a:cubicBezTo>
                  <a:pt x="10438897" y="3574563"/>
                  <a:pt x="10473327" y="3585477"/>
                  <a:pt x="10492972" y="3596192"/>
                </a:cubicBezTo>
                <a:cubicBezTo>
                  <a:pt x="10512617" y="3606908"/>
                  <a:pt x="10522440" y="3623180"/>
                  <a:pt x="10522440" y="3645008"/>
                </a:cubicBezTo>
                <a:cubicBezTo>
                  <a:pt x="10522440" y="3668027"/>
                  <a:pt x="10514106" y="3684398"/>
                  <a:pt x="10497437" y="3694121"/>
                </a:cubicBezTo>
                <a:cubicBezTo>
                  <a:pt x="10480768" y="3703845"/>
                  <a:pt x="10457352" y="3708706"/>
                  <a:pt x="10427190" y="3708706"/>
                </a:cubicBezTo>
                <a:cubicBezTo>
                  <a:pt x="10396630" y="3708706"/>
                  <a:pt x="10369941" y="3702356"/>
                  <a:pt x="10347121" y="3689656"/>
                </a:cubicBezTo>
                <a:cubicBezTo>
                  <a:pt x="10324300" y="3676957"/>
                  <a:pt x="10312889" y="3654335"/>
                  <a:pt x="10312890" y="3621791"/>
                </a:cubicBezTo>
                <a:lnTo>
                  <a:pt x="10166443" y="3621791"/>
                </a:lnTo>
                <a:cubicBezTo>
                  <a:pt x="10166443" y="3659097"/>
                  <a:pt x="10173785" y="3690252"/>
                  <a:pt x="10188470" y="3715255"/>
                </a:cubicBezTo>
                <a:cubicBezTo>
                  <a:pt x="10203154" y="3740258"/>
                  <a:pt x="10222998" y="3760003"/>
                  <a:pt x="10248001" y="3774488"/>
                </a:cubicBezTo>
                <a:cubicBezTo>
                  <a:pt x="10273004" y="3788974"/>
                  <a:pt x="10300984" y="3799194"/>
                  <a:pt x="10331940" y="3805147"/>
                </a:cubicBezTo>
                <a:cubicBezTo>
                  <a:pt x="10362896" y="3811100"/>
                  <a:pt x="10394448" y="3814077"/>
                  <a:pt x="10426595" y="3814077"/>
                </a:cubicBezTo>
                <a:cubicBezTo>
                  <a:pt x="10459138" y="3814077"/>
                  <a:pt x="10490590" y="3810703"/>
                  <a:pt x="10520952" y="3803956"/>
                </a:cubicBezTo>
                <a:cubicBezTo>
                  <a:pt x="10551312" y="3797210"/>
                  <a:pt x="10578299" y="3786395"/>
                  <a:pt x="10601914" y="3771512"/>
                </a:cubicBezTo>
                <a:cubicBezTo>
                  <a:pt x="10625528" y="3756629"/>
                  <a:pt x="10644380" y="3737083"/>
                  <a:pt x="10658469" y="3712874"/>
                </a:cubicBezTo>
                <a:cubicBezTo>
                  <a:pt x="10672558" y="3688664"/>
                  <a:pt x="10679603" y="3659097"/>
                  <a:pt x="10679603" y="3624172"/>
                </a:cubicBezTo>
                <a:cubicBezTo>
                  <a:pt x="10679603" y="3586866"/>
                  <a:pt x="10670871" y="3556505"/>
                  <a:pt x="10653409" y="3533089"/>
                </a:cubicBezTo>
                <a:cubicBezTo>
                  <a:pt x="10635946" y="3509674"/>
                  <a:pt x="10612332" y="3491020"/>
                  <a:pt x="10582567" y="3477130"/>
                </a:cubicBezTo>
                <a:cubicBezTo>
                  <a:pt x="10552800" y="3463239"/>
                  <a:pt x="10519066" y="3451928"/>
                  <a:pt x="10481363" y="3443197"/>
                </a:cubicBezTo>
                <a:cubicBezTo>
                  <a:pt x="10445645" y="3435260"/>
                  <a:pt x="10416871" y="3427818"/>
                  <a:pt x="10395043" y="3420873"/>
                </a:cubicBezTo>
                <a:cubicBezTo>
                  <a:pt x="10373215" y="3413928"/>
                  <a:pt x="10357340" y="3406387"/>
                  <a:pt x="10347418" y="3398251"/>
                </a:cubicBezTo>
                <a:cubicBezTo>
                  <a:pt x="10337496" y="3390115"/>
                  <a:pt x="10332535" y="3380690"/>
                  <a:pt x="10332535" y="3369974"/>
                </a:cubicBezTo>
                <a:cubicBezTo>
                  <a:pt x="10332535" y="3351718"/>
                  <a:pt x="10340373" y="3338620"/>
                  <a:pt x="10356050" y="3330683"/>
                </a:cubicBezTo>
                <a:cubicBezTo>
                  <a:pt x="10371727" y="3322746"/>
                  <a:pt x="10393257" y="3318777"/>
                  <a:pt x="10420642" y="3318777"/>
                </a:cubicBezTo>
                <a:cubicBezTo>
                  <a:pt x="10446041" y="3318777"/>
                  <a:pt x="10468167" y="3324532"/>
                  <a:pt x="10487019" y="3336041"/>
                </a:cubicBezTo>
                <a:cubicBezTo>
                  <a:pt x="10505870" y="3347550"/>
                  <a:pt x="10515296" y="3368188"/>
                  <a:pt x="10515296" y="3397953"/>
                </a:cubicBezTo>
                <a:lnTo>
                  <a:pt x="10661743" y="3397953"/>
                </a:lnTo>
                <a:cubicBezTo>
                  <a:pt x="10661743" y="3362235"/>
                  <a:pt x="10654798" y="3332469"/>
                  <a:pt x="10640907" y="3308657"/>
                </a:cubicBezTo>
                <a:cubicBezTo>
                  <a:pt x="10627016" y="3284844"/>
                  <a:pt x="10608562" y="3265893"/>
                  <a:pt x="10585543" y="3251804"/>
                </a:cubicBezTo>
                <a:cubicBezTo>
                  <a:pt x="10562524" y="3237715"/>
                  <a:pt x="10536728" y="3227694"/>
                  <a:pt x="10508153" y="3221741"/>
                </a:cubicBezTo>
                <a:cubicBezTo>
                  <a:pt x="10479578" y="3215788"/>
                  <a:pt x="10450407" y="3212811"/>
                  <a:pt x="10420642" y="3212811"/>
                </a:cubicBezTo>
                <a:close/>
                <a:moveTo>
                  <a:pt x="7305967" y="3212811"/>
                </a:moveTo>
                <a:cubicBezTo>
                  <a:pt x="7275407" y="3212811"/>
                  <a:pt x="7245543" y="3215788"/>
                  <a:pt x="7216372" y="3221741"/>
                </a:cubicBezTo>
                <a:cubicBezTo>
                  <a:pt x="7187202" y="3227694"/>
                  <a:pt x="7161008" y="3237120"/>
                  <a:pt x="7137791" y="3250018"/>
                </a:cubicBezTo>
                <a:cubicBezTo>
                  <a:pt x="7114574" y="3262917"/>
                  <a:pt x="7096020" y="3279883"/>
                  <a:pt x="7082129" y="3300917"/>
                </a:cubicBezTo>
                <a:cubicBezTo>
                  <a:pt x="7068238" y="3321952"/>
                  <a:pt x="7061293" y="3347550"/>
                  <a:pt x="7061293" y="3377713"/>
                </a:cubicBezTo>
                <a:cubicBezTo>
                  <a:pt x="7061293" y="3416210"/>
                  <a:pt x="7070421" y="3447265"/>
                  <a:pt x="7088678" y="3470879"/>
                </a:cubicBezTo>
                <a:cubicBezTo>
                  <a:pt x="7106934" y="3494493"/>
                  <a:pt x="7132234" y="3513345"/>
                  <a:pt x="7164580" y="3527434"/>
                </a:cubicBezTo>
                <a:cubicBezTo>
                  <a:pt x="7196925" y="3541523"/>
                  <a:pt x="7233735" y="3553528"/>
                  <a:pt x="7275011" y="3563450"/>
                </a:cubicBezTo>
                <a:cubicBezTo>
                  <a:pt x="7324223" y="3574563"/>
                  <a:pt x="7358652" y="3585477"/>
                  <a:pt x="7378297" y="3596192"/>
                </a:cubicBezTo>
                <a:cubicBezTo>
                  <a:pt x="7397943" y="3606908"/>
                  <a:pt x="7407765" y="3623180"/>
                  <a:pt x="7407765" y="3645008"/>
                </a:cubicBezTo>
                <a:cubicBezTo>
                  <a:pt x="7407765" y="3668027"/>
                  <a:pt x="7399431" y="3684398"/>
                  <a:pt x="7382762" y="3694121"/>
                </a:cubicBezTo>
                <a:cubicBezTo>
                  <a:pt x="7366093" y="3703845"/>
                  <a:pt x="7342677" y="3708706"/>
                  <a:pt x="7312515" y="3708706"/>
                </a:cubicBezTo>
                <a:cubicBezTo>
                  <a:pt x="7281956" y="3708706"/>
                  <a:pt x="7255266" y="3702356"/>
                  <a:pt x="7232446" y="3689656"/>
                </a:cubicBezTo>
                <a:cubicBezTo>
                  <a:pt x="7209625" y="3676957"/>
                  <a:pt x="7198215" y="3654335"/>
                  <a:pt x="7198215" y="3621791"/>
                </a:cubicBezTo>
                <a:lnTo>
                  <a:pt x="7051768" y="3621791"/>
                </a:lnTo>
                <a:cubicBezTo>
                  <a:pt x="7051768" y="3659097"/>
                  <a:pt x="7059110" y="3690252"/>
                  <a:pt x="7073795" y="3715255"/>
                </a:cubicBezTo>
                <a:cubicBezTo>
                  <a:pt x="7088479" y="3740258"/>
                  <a:pt x="7108323" y="3760003"/>
                  <a:pt x="7133326" y="3774488"/>
                </a:cubicBezTo>
                <a:cubicBezTo>
                  <a:pt x="7158329" y="3788974"/>
                  <a:pt x="7186309" y="3799194"/>
                  <a:pt x="7217265" y="3805147"/>
                </a:cubicBezTo>
                <a:cubicBezTo>
                  <a:pt x="7248222" y="3811100"/>
                  <a:pt x="7279773" y="3814077"/>
                  <a:pt x="7311920" y="3814077"/>
                </a:cubicBezTo>
                <a:cubicBezTo>
                  <a:pt x="7344463" y="3814077"/>
                  <a:pt x="7375916" y="3810703"/>
                  <a:pt x="7406277" y="3803956"/>
                </a:cubicBezTo>
                <a:cubicBezTo>
                  <a:pt x="7436638" y="3797210"/>
                  <a:pt x="7463625" y="3786395"/>
                  <a:pt x="7487240" y="3771512"/>
                </a:cubicBezTo>
                <a:cubicBezTo>
                  <a:pt x="7510853" y="3756629"/>
                  <a:pt x="7529705" y="3737083"/>
                  <a:pt x="7543794" y="3712874"/>
                </a:cubicBezTo>
                <a:cubicBezTo>
                  <a:pt x="7557883" y="3688664"/>
                  <a:pt x="7564928" y="3659097"/>
                  <a:pt x="7564928" y="3624172"/>
                </a:cubicBezTo>
                <a:cubicBezTo>
                  <a:pt x="7564928" y="3586866"/>
                  <a:pt x="7556196" y="3556505"/>
                  <a:pt x="7538734" y="3533089"/>
                </a:cubicBezTo>
                <a:cubicBezTo>
                  <a:pt x="7521271" y="3509674"/>
                  <a:pt x="7497657" y="3491020"/>
                  <a:pt x="7467892" y="3477130"/>
                </a:cubicBezTo>
                <a:cubicBezTo>
                  <a:pt x="7438126" y="3463239"/>
                  <a:pt x="7404392" y="3451928"/>
                  <a:pt x="7366689" y="3443197"/>
                </a:cubicBezTo>
                <a:cubicBezTo>
                  <a:pt x="7330970" y="3435260"/>
                  <a:pt x="7302196" y="3427818"/>
                  <a:pt x="7280368" y="3420873"/>
                </a:cubicBezTo>
                <a:cubicBezTo>
                  <a:pt x="7258540" y="3413928"/>
                  <a:pt x="7242665" y="3406387"/>
                  <a:pt x="7232743" y="3398251"/>
                </a:cubicBezTo>
                <a:cubicBezTo>
                  <a:pt x="7222821" y="3390115"/>
                  <a:pt x="7217861" y="3380690"/>
                  <a:pt x="7217861" y="3369974"/>
                </a:cubicBezTo>
                <a:cubicBezTo>
                  <a:pt x="7217861" y="3351718"/>
                  <a:pt x="7225698" y="3338620"/>
                  <a:pt x="7241375" y="3330683"/>
                </a:cubicBezTo>
                <a:cubicBezTo>
                  <a:pt x="7257052" y="3322746"/>
                  <a:pt x="7278582" y="3318777"/>
                  <a:pt x="7305967" y="3318777"/>
                </a:cubicBezTo>
                <a:cubicBezTo>
                  <a:pt x="7331366" y="3318777"/>
                  <a:pt x="7353492" y="3324532"/>
                  <a:pt x="7372344" y="3336041"/>
                </a:cubicBezTo>
                <a:cubicBezTo>
                  <a:pt x="7391195" y="3347550"/>
                  <a:pt x="7400622" y="3368188"/>
                  <a:pt x="7400622" y="3397953"/>
                </a:cubicBezTo>
                <a:lnTo>
                  <a:pt x="7547068" y="3397953"/>
                </a:lnTo>
                <a:cubicBezTo>
                  <a:pt x="7547068" y="3362235"/>
                  <a:pt x="7540123" y="3332469"/>
                  <a:pt x="7526232" y="3308657"/>
                </a:cubicBezTo>
                <a:cubicBezTo>
                  <a:pt x="7512341" y="3284844"/>
                  <a:pt x="7493887" y="3265893"/>
                  <a:pt x="7470868" y="3251804"/>
                </a:cubicBezTo>
                <a:cubicBezTo>
                  <a:pt x="7447849" y="3237715"/>
                  <a:pt x="7422053" y="3227694"/>
                  <a:pt x="7393478" y="3221741"/>
                </a:cubicBezTo>
                <a:cubicBezTo>
                  <a:pt x="7364903" y="3215788"/>
                  <a:pt x="7335732" y="3212811"/>
                  <a:pt x="7305967" y="3212811"/>
                </a:cubicBezTo>
                <a:close/>
                <a:moveTo>
                  <a:pt x="5942106" y="3212216"/>
                </a:moveTo>
                <a:cubicBezTo>
                  <a:pt x="5883369" y="3212216"/>
                  <a:pt x="5831874" y="3224023"/>
                  <a:pt x="5787623" y="3247637"/>
                </a:cubicBezTo>
                <a:cubicBezTo>
                  <a:pt x="5743371" y="3271251"/>
                  <a:pt x="5709140" y="3305581"/>
                  <a:pt x="5684931" y="3350626"/>
                </a:cubicBezTo>
                <a:cubicBezTo>
                  <a:pt x="5660722" y="3395672"/>
                  <a:pt x="5648617" y="3450341"/>
                  <a:pt x="5648617" y="3514635"/>
                </a:cubicBezTo>
                <a:cubicBezTo>
                  <a:pt x="5648617" y="3577738"/>
                  <a:pt x="5660722" y="3631514"/>
                  <a:pt x="5684931" y="3675964"/>
                </a:cubicBezTo>
                <a:cubicBezTo>
                  <a:pt x="5709140" y="3720414"/>
                  <a:pt x="5743371" y="3754347"/>
                  <a:pt x="5787623" y="3777763"/>
                </a:cubicBezTo>
                <a:cubicBezTo>
                  <a:pt x="5831874" y="3801178"/>
                  <a:pt x="5883369" y="3812886"/>
                  <a:pt x="5942106" y="3812886"/>
                </a:cubicBezTo>
                <a:cubicBezTo>
                  <a:pt x="6001637" y="3812886"/>
                  <a:pt x="6053530" y="3801178"/>
                  <a:pt x="6097780" y="3777763"/>
                </a:cubicBezTo>
                <a:cubicBezTo>
                  <a:pt x="6142032" y="3754347"/>
                  <a:pt x="6176461" y="3720414"/>
                  <a:pt x="6201067" y="3675964"/>
                </a:cubicBezTo>
                <a:cubicBezTo>
                  <a:pt x="6225673" y="3631514"/>
                  <a:pt x="6237977" y="3577738"/>
                  <a:pt x="6237977" y="3514635"/>
                </a:cubicBezTo>
                <a:cubicBezTo>
                  <a:pt x="6237977" y="3450341"/>
                  <a:pt x="6225673" y="3395672"/>
                  <a:pt x="6201067" y="3350626"/>
                </a:cubicBezTo>
                <a:cubicBezTo>
                  <a:pt x="6176461" y="3305581"/>
                  <a:pt x="6142032" y="3271251"/>
                  <a:pt x="6097780" y="3247637"/>
                </a:cubicBezTo>
                <a:cubicBezTo>
                  <a:pt x="6053530" y="3224023"/>
                  <a:pt x="6001637" y="3212216"/>
                  <a:pt x="5942106" y="3212216"/>
                </a:cubicBezTo>
                <a:close/>
                <a:moveTo>
                  <a:pt x="4973533" y="3002071"/>
                </a:moveTo>
                <a:lnTo>
                  <a:pt x="4973533" y="3803361"/>
                </a:lnTo>
                <a:lnTo>
                  <a:pt x="5131291" y="3803361"/>
                </a:lnTo>
                <a:lnTo>
                  <a:pt x="5131291" y="3415813"/>
                </a:lnTo>
                <a:cubicBezTo>
                  <a:pt x="5147959" y="3394778"/>
                  <a:pt x="5167505" y="3376919"/>
                  <a:pt x="5189929" y="3362235"/>
                </a:cubicBezTo>
                <a:cubicBezTo>
                  <a:pt x="5212352" y="3347550"/>
                  <a:pt x="5239241" y="3340208"/>
                  <a:pt x="5270594" y="3340208"/>
                </a:cubicBezTo>
                <a:cubicBezTo>
                  <a:pt x="5291628" y="3340208"/>
                  <a:pt x="5308495" y="3344574"/>
                  <a:pt x="5321195" y="3353305"/>
                </a:cubicBezTo>
                <a:cubicBezTo>
                  <a:pt x="5333896" y="3362036"/>
                  <a:pt x="5343123" y="3374339"/>
                  <a:pt x="5348877" y="3390214"/>
                </a:cubicBezTo>
                <a:cubicBezTo>
                  <a:pt x="5354632" y="3406089"/>
                  <a:pt x="5357509" y="3424345"/>
                  <a:pt x="5357509" y="3444983"/>
                </a:cubicBezTo>
                <a:lnTo>
                  <a:pt x="5357509" y="3803361"/>
                </a:lnTo>
                <a:lnTo>
                  <a:pt x="5515268" y="3803361"/>
                </a:lnTo>
                <a:lnTo>
                  <a:pt x="5515268" y="3425338"/>
                </a:lnTo>
                <a:cubicBezTo>
                  <a:pt x="5515268" y="3355488"/>
                  <a:pt x="5499094" y="3302803"/>
                  <a:pt x="5466749" y="3267282"/>
                </a:cubicBezTo>
                <a:cubicBezTo>
                  <a:pt x="5434404" y="3231762"/>
                  <a:pt x="5388068" y="3214002"/>
                  <a:pt x="5327744" y="3214002"/>
                </a:cubicBezTo>
                <a:cubicBezTo>
                  <a:pt x="5277738" y="3214002"/>
                  <a:pt x="5236859" y="3223626"/>
                  <a:pt x="5205109" y="3242874"/>
                </a:cubicBezTo>
                <a:cubicBezTo>
                  <a:pt x="5173359" y="3262123"/>
                  <a:pt x="5147762" y="3284249"/>
                  <a:pt x="5128314" y="3309252"/>
                </a:cubicBezTo>
                <a:lnTo>
                  <a:pt x="5128314" y="3002071"/>
                </a:lnTo>
                <a:close/>
                <a:moveTo>
                  <a:pt x="9009156" y="2991355"/>
                </a:moveTo>
                <a:cubicBezTo>
                  <a:pt x="8927002" y="2991355"/>
                  <a:pt x="8856557" y="3008321"/>
                  <a:pt x="8797820" y="3042254"/>
                </a:cubicBezTo>
                <a:cubicBezTo>
                  <a:pt x="8739082" y="3076187"/>
                  <a:pt x="8693938" y="3124010"/>
                  <a:pt x="8662386" y="3185724"/>
                </a:cubicBezTo>
                <a:cubicBezTo>
                  <a:pt x="8630834" y="3247439"/>
                  <a:pt x="8615059" y="3319967"/>
                  <a:pt x="8615059" y="3403311"/>
                </a:cubicBezTo>
                <a:cubicBezTo>
                  <a:pt x="8615059" y="3486258"/>
                  <a:pt x="8630834" y="3558489"/>
                  <a:pt x="8662386" y="3620005"/>
                </a:cubicBezTo>
                <a:cubicBezTo>
                  <a:pt x="8693938" y="3681520"/>
                  <a:pt x="8739082" y="3729245"/>
                  <a:pt x="8797820" y="3763177"/>
                </a:cubicBezTo>
                <a:cubicBezTo>
                  <a:pt x="8856557" y="3797110"/>
                  <a:pt x="8927002" y="3814077"/>
                  <a:pt x="9009156" y="3814077"/>
                </a:cubicBezTo>
                <a:cubicBezTo>
                  <a:pt x="9086943" y="3814077"/>
                  <a:pt x="9152725" y="3799194"/>
                  <a:pt x="9206502" y="3769428"/>
                </a:cubicBezTo>
                <a:cubicBezTo>
                  <a:pt x="9260278" y="3739663"/>
                  <a:pt x="9301156" y="3698388"/>
                  <a:pt x="9329136" y="3645603"/>
                </a:cubicBezTo>
                <a:cubicBezTo>
                  <a:pt x="9357116" y="3592819"/>
                  <a:pt x="9371106" y="3531700"/>
                  <a:pt x="9371106" y="3462247"/>
                </a:cubicBezTo>
                <a:lnTo>
                  <a:pt x="9371106" y="3380690"/>
                </a:lnTo>
                <a:lnTo>
                  <a:pt x="9013323" y="3380690"/>
                </a:lnTo>
                <a:lnTo>
                  <a:pt x="9013323" y="3514039"/>
                </a:lnTo>
                <a:lnTo>
                  <a:pt x="9203228" y="3514039"/>
                </a:lnTo>
                <a:cubicBezTo>
                  <a:pt x="9200846" y="3545789"/>
                  <a:pt x="9191817" y="3573769"/>
                  <a:pt x="9176141" y="3597978"/>
                </a:cubicBezTo>
                <a:cubicBezTo>
                  <a:pt x="9160464" y="3622188"/>
                  <a:pt x="9138636" y="3641138"/>
                  <a:pt x="9110656" y="3654831"/>
                </a:cubicBezTo>
                <a:cubicBezTo>
                  <a:pt x="9082677" y="3668523"/>
                  <a:pt x="9048843" y="3675369"/>
                  <a:pt x="9009156" y="3675369"/>
                </a:cubicBezTo>
                <a:cubicBezTo>
                  <a:pt x="8955577" y="3675369"/>
                  <a:pt x="8912516" y="3662867"/>
                  <a:pt x="8879973" y="3637864"/>
                </a:cubicBezTo>
                <a:cubicBezTo>
                  <a:pt x="8847429" y="3612861"/>
                  <a:pt x="8823716" y="3579722"/>
                  <a:pt x="8808833" y="3538447"/>
                </a:cubicBezTo>
                <a:cubicBezTo>
                  <a:pt x="8793950" y="3497172"/>
                  <a:pt x="8786509" y="3452127"/>
                  <a:pt x="8786509" y="3403311"/>
                </a:cubicBezTo>
                <a:cubicBezTo>
                  <a:pt x="8786509" y="3354099"/>
                  <a:pt x="8793851" y="3308954"/>
                  <a:pt x="8808536" y="3267878"/>
                </a:cubicBezTo>
                <a:cubicBezTo>
                  <a:pt x="8823220" y="3226801"/>
                  <a:pt x="8846636" y="3193662"/>
                  <a:pt x="8878782" y="3168461"/>
                </a:cubicBezTo>
                <a:cubicBezTo>
                  <a:pt x="8910928" y="3143259"/>
                  <a:pt x="8953196" y="3130658"/>
                  <a:pt x="9005584" y="3130658"/>
                </a:cubicBezTo>
                <a:cubicBezTo>
                  <a:pt x="9042096" y="3130658"/>
                  <a:pt x="9073450" y="3136413"/>
                  <a:pt x="9099643" y="3147922"/>
                </a:cubicBezTo>
                <a:cubicBezTo>
                  <a:pt x="9125837" y="3159432"/>
                  <a:pt x="9146474" y="3175307"/>
                  <a:pt x="9161556" y="3195547"/>
                </a:cubicBezTo>
                <a:cubicBezTo>
                  <a:pt x="9176636" y="3215788"/>
                  <a:pt x="9185764" y="3239005"/>
                  <a:pt x="9188940" y="3265199"/>
                </a:cubicBezTo>
                <a:lnTo>
                  <a:pt x="9359794" y="3265199"/>
                </a:lnTo>
                <a:cubicBezTo>
                  <a:pt x="9355428" y="3217971"/>
                  <a:pt x="9342530" y="3177092"/>
                  <a:pt x="9321100" y="3142564"/>
                </a:cubicBezTo>
                <a:cubicBezTo>
                  <a:pt x="9299668" y="3108036"/>
                  <a:pt x="9272482" y="3079560"/>
                  <a:pt x="9239542" y="3057137"/>
                </a:cubicBezTo>
                <a:cubicBezTo>
                  <a:pt x="9206600" y="3034714"/>
                  <a:pt x="9170286" y="3018144"/>
                  <a:pt x="9130600" y="3007428"/>
                </a:cubicBezTo>
                <a:cubicBezTo>
                  <a:pt x="9090912" y="2996713"/>
                  <a:pt x="9050430" y="2991355"/>
                  <a:pt x="9009156" y="2991355"/>
                </a:cubicBezTo>
                <a:close/>
                <a:moveTo>
                  <a:pt x="1970182" y="2991355"/>
                </a:moveTo>
                <a:cubicBezTo>
                  <a:pt x="1888028" y="2991355"/>
                  <a:pt x="1817583" y="3008321"/>
                  <a:pt x="1758845" y="3042254"/>
                </a:cubicBezTo>
                <a:cubicBezTo>
                  <a:pt x="1700108" y="3076187"/>
                  <a:pt x="1654963" y="3124010"/>
                  <a:pt x="1623412" y="3185724"/>
                </a:cubicBezTo>
                <a:cubicBezTo>
                  <a:pt x="1591860" y="3247439"/>
                  <a:pt x="1576085" y="3319967"/>
                  <a:pt x="1576085" y="3403311"/>
                </a:cubicBezTo>
                <a:cubicBezTo>
                  <a:pt x="1576085" y="3486258"/>
                  <a:pt x="1591860" y="3558489"/>
                  <a:pt x="1623412" y="3620005"/>
                </a:cubicBezTo>
                <a:cubicBezTo>
                  <a:pt x="1654963" y="3681520"/>
                  <a:pt x="1700108" y="3729245"/>
                  <a:pt x="1758845" y="3763177"/>
                </a:cubicBezTo>
                <a:cubicBezTo>
                  <a:pt x="1817583" y="3797110"/>
                  <a:pt x="1888028" y="3814077"/>
                  <a:pt x="1970182" y="3814077"/>
                </a:cubicBezTo>
                <a:cubicBezTo>
                  <a:pt x="2047969" y="3814077"/>
                  <a:pt x="2113751" y="3799194"/>
                  <a:pt x="2167528" y="3769428"/>
                </a:cubicBezTo>
                <a:cubicBezTo>
                  <a:pt x="2221304" y="3739663"/>
                  <a:pt x="2262183" y="3698388"/>
                  <a:pt x="2290162" y="3645603"/>
                </a:cubicBezTo>
                <a:cubicBezTo>
                  <a:pt x="2318142" y="3592819"/>
                  <a:pt x="2332132" y="3531700"/>
                  <a:pt x="2332132" y="3462247"/>
                </a:cubicBezTo>
                <a:lnTo>
                  <a:pt x="2332132" y="3380690"/>
                </a:lnTo>
                <a:lnTo>
                  <a:pt x="1974349" y="3380690"/>
                </a:lnTo>
                <a:lnTo>
                  <a:pt x="1974349" y="3514039"/>
                </a:lnTo>
                <a:lnTo>
                  <a:pt x="2164254" y="3514039"/>
                </a:lnTo>
                <a:cubicBezTo>
                  <a:pt x="2161872" y="3545789"/>
                  <a:pt x="2152843" y="3573769"/>
                  <a:pt x="2137166" y="3597978"/>
                </a:cubicBezTo>
                <a:cubicBezTo>
                  <a:pt x="2121490" y="3622188"/>
                  <a:pt x="2099662" y="3641138"/>
                  <a:pt x="2071682" y="3654831"/>
                </a:cubicBezTo>
                <a:cubicBezTo>
                  <a:pt x="2043703" y="3668523"/>
                  <a:pt x="2009869" y="3675369"/>
                  <a:pt x="1970182" y="3675369"/>
                </a:cubicBezTo>
                <a:cubicBezTo>
                  <a:pt x="1916603" y="3675369"/>
                  <a:pt x="1873542" y="3662867"/>
                  <a:pt x="1840999" y="3637864"/>
                </a:cubicBezTo>
                <a:cubicBezTo>
                  <a:pt x="1808455" y="3612861"/>
                  <a:pt x="1784742" y="3579722"/>
                  <a:pt x="1769859" y="3538447"/>
                </a:cubicBezTo>
                <a:cubicBezTo>
                  <a:pt x="1754976" y="3497172"/>
                  <a:pt x="1747535" y="3452127"/>
                  <a:pt x="1747535" y="3403311"/>
                </a:cubicBezTo>
                <a:cubicBezTo>
                  <a:pt x="1747535" y="3354099"/>
                  <a:pt x="1754877" y="3308954"/>
                  <a:pt x="1769561" y="3267878"/>
                </a:cubicBezTo>
                <a:cubicBezTo>
                  <a:pt x="1784246" y="3226801"/>
                  <a:pt x="1807661" y="3193662"/>
                  <a:pt x="1839808" y="3168461"/>
                </a:cubicBezTo>
                <a:cubicBezTo>
                  <a:pt x="1871955" y="3143259"/>
                  <a:pt x="1914222" y="3130658"/>
                  <a:pt x="1966610" y="3130658"/>
                </a:cubicBezTo>
                <a:cubicBezTo>
                  <a:pt x="2003122" y="3130658"/>
                  <a:pt x="2034475" y="3136413"/>
                  <a:pt x="2060669" y="3147922"/>
                </a:cubicBezTo>
                <a:cubicBezTo>
                  <a:pt x="2086863" y="3159432"/>
                  <a:pt x="2107501" y="3175307"/>
                  <a:pt x="2122581" y="3195547"/>
                </a:cubicBezTo>
                <a:cubicBezTo>
                  <a:pt x="2137663" y="3215788"/>
                  <a:pt x="2146791" y="3239005"/>
                  <a:pt x="2149966" y="3265199"/>
                </a:cubicBezTo>
                <a:lnTo>
                  <a:pt x="2320821" y="3265199"/>
                </a:lnTo>
                <a:cubicBezTo>
                  <a:pt x="2316455" y="3217971"/>
                  <a:pt x="2303557" y="3177092"/>
                  <a:pt x="2282126" y="3142564"/>
                </a:cubicBezTo>
                <a:cubicBezTo>
                  <a:pt x="2260694" y="3108036"/>
                  <a:pt x="2233508" y="3079560"/>
                  <a:pt x="2200568" y="3057137"/>
                </a:cubicBezTo>
                <a:cubicBezTo>
                  <a:pt x="2167627" y="3034714"/>
                  <a:pt x="2131313" y="3018144"/>
                  <a:pt x="2091625" y="3007428"/>
                </a:cubicBezTo>
                <a:cubicBezTo>
                  <a:pt x="2051938" y="2996713"/>
                  <a:pt x="2011457" y="2991355"/>
                  <a:pt x="1970182" y="2991355"/>
                </a:cubicBezTo>
                <a:close/>
                <a:moveTo>
                  <a:pt x="6240953" y="2068025"/>
                </a:moveTo>
                <a:lnTo>
                  <a:pt x="6240953" y="2162085"/>
                </a:lnTo>
                <a:cubicBezTo>
                  <a:pt x="6225871" y="2181928"/>
                  <a:pt x="6205730" y="2199589"/>
                  <a:pt x="6180529" y="2215068"/>
                </a:cubicBezTo>
                <a:cubicBezTo>
                  <a:pt x="6155327" y="2230546"/>
                  <a:pt x="6127844" y="2238285"/>
                  <a:pt x="6098078" y="2238285"/>
                </a:cubicBezTo>
                <a:cubicBezTo>
                  <a:pt x="6073869" y="2238285"/>
                  <a:pt x="6054124" y="2232332"/>
                  <a:pt x="6038845" y="2220425"/>
                </a:cubicBezTo>
                <a:cubicBezTo>
                  <a:pt x="6023565" y="2208519"/>
                  <a:pt x="6015925" y="2190263"/>
                  <a:pt x="6015925" y="2165656"/>
                </a:cubicBezTo>
                <a:cubicBezTo>
                  <a:pt x="6015925" y="2131525"/>
                  <a:pt x="6032594" y="2106820"/>
                  <a:pt x="6065931" y="2091540"/>
                </a:cubicBezTo>
                <a:cubicBezTo>
                  <a:pt x="6099269" y="2076261"/>
                  <a:pt x="6157609" y="2068422"/>
                  <a:pt x="6240953" y="2068025"/>
                </a:cubicBezTo>
                <a:close/>
                <a:moveTo>
                  <a:pt x="7580406" y="1866810"/>
                </a:moveTo>
                <a:cubicBezTo>
                  <a:pt x="7614934" y="1866810"/>
                  <a:pt x="7642021" y="1874946"/>
                  <a:pt x="7661666" y="1891218"/>
                </a:cubicBezTo>
                <a:cubicBezTo>
                  <a:pt x="7681311" y="1907490"/>
                  <a:pt x="7695202" y="1929317"/>
                  <a:pt x="7703338" y="1956702"/>
                </a:cubicBezTo>
                <a:cubicBezTo>
                  <a:pt x="7711473" y="1984086"/>
                  <a:pt x="7715542" y="2014447"/>
                  <a:pt x="7715542" y="2047785"/>
                </a:cubicBezTo>
                <a:cubicBezTo>
                  <a:pt x="7715542" y="2080329"/>
                  <a:pt x="7711473" y="2110094"/>
                  <a:pt x="7703338" y="2137082"/>
                </a:cubicBezTo>
                <a:cubicBezTo>
                  <a:pt x="7695202" y="2164069"/>
                  <a:pt x="7681311" y="2185599"/>
                  <a:pt x="7661666" y="2201673"/>
                </a:cubicBezTo>
                <a:cubicBezTo>
                  <a:pt x="7642021" y="2217746"/>
                  <a:pt x="7614934" y="2225783"/>
                  <a:pt x="7580406" y="2225783"/>
                </a:cubicBezTo>
                <a:cubicBezTo>
                  <a:pt x="7546671" y="2225783"/>
                  <a:pt x="7520180" y="2217746"/>
                  <a:pt x="7500932" y="2201673"/>
                </a:cubicBezTo>
                <a:cubicBezTo>
                  <a:pt x="7481683" y="2185599"/>
                  <a:pt x="7468090" y="2164069"/>
                  <a:pt x="7460153" y="2137082"/>
                </a:cubicBezTo>
                <a:cubicBezTo>
                  <a:pt x="7452215" y="2110094"/>
                  <a:pt x="7448247" y="2080329"/>
                  <a:pt x="7448247" y="2047785"/>
                </a:cubicBezTo>
                <a:cubicBezTo>
                  <a:pt x="7448247" y="2014447"/>
                  <a:pt x="7452215" y="1984086"/>
                  <a:pt x="7460153" y="1956702"/>
                </a:cubicBezTo>
                <a:cubicBezTo>
                  <a:pt x="7468090" y="1929317"/>
                  <a:pt x="7481683" y="1907490"/>
                  <a:pt x="7500932" y="1891218"/>
                </a:cubicBezTo>
                <a:cubicBezTo>
                  <a:pt x="7520180" y="1874946"/>
                  <a:pt x="7546671" y="1866810"/>
                  <a:pt x="7580406" y="1866810"/>
                </a:cubicBezTo>
                <a:close/>
                <a:moveTo>
                  <a:pt x="3532282" y="1866810"/>
                </a:moveTo>
                <a:cubicBezTo>
                  <a:pt x="3566810" y="1866810"/>
                  <a:pt x="3593896" y="1874946"/>
                  <a:pt x="3613542" y="1891218"/>
                </a:cubicBezTo>
                <a:cubicBezTo>
                  <a:pt x="3633187" y="1907490"/>
                  <a:pt x="3647078" y="1929317"/>
                  <a:pt x="3655214" y="1956702"/>
                </a:cubicBezTo>
                <a:cubicBezTo>
                  <a:pt x="3663350" y="1984086"/>
                  <a:pt x="3667418" y="2014447"/>
                  <a:pt x="3667418" y="2047785"/>
                </a:cubicBezTo>
                <a:cubicBezTo>
                  <a:pt x="3667418" y="2080329"/>
                  <a:pt x="3663350" y="2110094"/>
                  <a:pt x="3655214" y="2137082"/>
                </a:cubicBezTo>
                <a:cubicBezTo>
                  <a:pt x="3647078" y="2164069"/>
                  <a:pt x="3633187" y="2185599"/>
                  <a:pt x="3613542" y="2201673"/>
                </a:cubicBezTo>
                <a:cubicBezTo>
                  <a:pt x="3593896" y="2217746"/>
                  <a:pt x="3566810" y="2225783"/>
                  <a:pt x="3532282" y="2225783"/>
                </a:cubicBezTo>
                <a:cubicBezTo>
                  <a:pt x="3498547" y="2225783"/>
                  <a:pt x="3472056" y="2217746"/>
                  <a:pt x="3452808" y="2201673"/>
                </a:cubicBezTo>
                <a:cubicBezTo>
                  <a:pt x="3433559" y="2185599"/>
                  <a:pt x="3419966" y="2164069"/>
                  <a:pt x="3412028" y="2137082"/>
                </a:cubicBezTo>
                <a:cubicBezTo>
                  <a:pt x="3404091" y="2110094"/>
                  <a:pt x="3400122" y="2080329"/>
                  <a:pt x="3400122" y="2047785"/>
                </a:cubicBezTo>
                <a:cubicBezTo>
                  <a:pt x="3400122" y="2014447"/>
                  <a:pt x="3404091" y="1984086"/>
                  <a:pt x="3412028" y="1956702"/>
                </a:cubicBezTo>
                <a:cubicBezTo>
                  <a:pt x="3419966" y="1929317"/>
                  <a:pt x="3433559" y="1907490"/>
                  <a:pt x="3452808" y="1891218"/>
                </a:cubicBezTo>
                <a:cubicBezTo>
                  <a:pt x="3472056" y="1874946"/>
                  <a:pt x="3498547" y="1866810"/>
                  <a:pt x="3532282" y="1866810"/>
                </a:cubicBezTo>
                <a:close/>
                <a:moveTo>
                  <a:pt x="5107478" y="1856094"/>
                </a:moveTo>
                <a:cubicBezTo>
                  <a:pt x="5143197" y="1856094"/>
                  <a:pt x="5172466" y="1866115"/>
                  <a:pt x="5195288" y="1886157"/>
                </a:cubicBezTo>
                <a:cubicBezTo>
                  <a:pt x="5218107" y="1906199"/>
                  <a:pt x="5230112" y="1936461"/>
                  <a:pt x="5231303" y="1976942"/>
                </a:cubicBezTo>
                <a:lnTo>
                  <a:pt x="4979486" y="1976942"/>
                </a:lnTo>
                <a:cubicBezTo>
                  <a:pt x="4981867" y="1937652"/>
                  <a:pt x="4994666" y="1907688"/>
                  <a:pt x="5017884" y="1887050"/>
                </a:cubicBezTo>
                <a:cubicBezTo>
                  <a:pt x="5041101" y="1866413"/>
                  <a:pt x="5070965" y="1856094"/>
                  <a:pt x="5107478" y="1856094"/>
                </a:cubicBezTo>
                <a:close/>
                <a:moveTo>
                  <a:pt x="8974032" y="1755486"/>
                </a:moveTo>
                <a:lnTo>
                  <a:pt x="8974032" y="2336511"/>
                </a:lnTo>
                <a:lnTo>
                  <a:pt x="9131790" y="2336511"/>
                </a:lnTo>
                <a:lnTo>
                  <a:pt x="9131790" y="1755486"/>
                </a:lnTo>
                <a:close/>
                <a:moveTo>
                  <a:pt x="6992832" y="1755486"/>
                </a:moveTo>
                <a:lnTo>
                  <a:pt x="6992832" y="2336511"/>
                </a:lnTo>
                <a:lnTo>
                  <a:pt x="7150590" y="2336511"/>
                </a:lnTo>
                <a:lnTo>
                  <a:pt x="7150590" y="1755486"/>
                </a:lnTo>
                <a:close/>
                <a:moveTo>
                  <a:pt x="4743147" y="1747747"/>
                </a:moveTo>
                <a:cubicBezTo>
                  <a:pt x="4700284" y="1747747"/>
                  <a:pt x="4663772" y="1757074"/>
                  <a:pt x="4633609" y="1775727"/>
                </a:cubicBezTo>
                <a:cubicBezTo>
                  <a:pt x="4603447" y="1794380"/>
                  <a:pt x="4580825" y="1821169"/>
                  <a:pt x="4565744" y="1856094"/>
                </a:cubicBezTo>
                <a:lnTo>
                  <a:pt x="4562767" y="1755486"/>
                </a:lnTo>
                <a:lnTo>
                  <a:pt x="4411558" y="1755486"/>
                </a:lnTo>
                <a:lnTo>
                  <a:pt x="4411558" y="2336511"/>
                </a:lnTo>
                <a:lnTo>
                  <a:pt x="4569315" y="2336511"/>
                </a:lnTo>
                <a:lnTo>
                  <a:pt x="4569315" y="1950153"/>
                </a:lnTo>
                <a:cubicBezTo>
                  <a:pt x="4582016" y="1932294"/>
                  <a:pt x="4597097" y="1918304"/>
                  <a:pt x="4614560" y="1908184"/>
                </a:cubicBezTo>
                <a:cubicBezTo>
                  <a:pt x="4632023" y="1898064"/>
                  <a:pt x="4651469" y="1890920"/>
                  <a:pt x="4672900" y="1886753"/>
                </a:cubicBezTo>
                <a:cubicBezTo>
                  <a:pt x="4694331" y="1882585"/>
                  <a:pt x="4716754" y="1880502"/>
                  <a:pt x="4740171" y="1880502"/>
                </a:cubicBezTo>
                <a:lnTo>
                  <a:pt x="4755053" y="1880502"/>
                </a:lnTo>
                <a:lnTo>
                  <a:pt x="4755053" y="1747747"/>
                </a:lnTo>
                <a:close/>
                <a:moveTo>
                  <a:pt x="4295472" y="1747747"/>
                </a:moveTo>
                <a:cubicBezTo>
                  <a:pt x="4252609" y="1747747"/>
                  <a:pt x="4216097" y="1757074"/>
                  <a:pt x="4185935" y="1775727"/>
                </a:cubicBezTo>
                <a:cubicBezTo>
                  <a:pt x="4155772" y="1794380"/>
                  <a:pt x="4133150" y="1821169"/>
                  <a:pt x="4118069" y="1856094"/>
                </a:cubicBezTo>
                <a:lnTo>
                  <a:pt x="4115093" y="1755486"/>
                </a:lnTo>
                <a:lnTo>
                  <a:pt x="3963883" y="1755486"/>
                </a:lnTo>
                <a:lnTo>
                  <a:pt x="3963883" y="2336511"/>
                </a:lnTo>
                <a:lnTo>
                  <a:pt x="4121641" y="2336511"/>
                </a:lnTo>
                <a:lnTo>
                  <a:pt x="4121641" y="1950153"/>
                </a:lnTo>
                <a:cubicBezTo>
                  <a:pt x="4134341" y="1932294"/>
                  <a:pt x="4149422" y="1918304"/>
                  <a:pt x="4166885" y="1908184"/>
                </a:cubicBezTo>
                <a:cubicBezTo>
                  <a:pt x="4184347" y="1898064"/>
                  <a:pt x="4203794" y="1890920"/>
                  <a:pt x="4225225" y="1886753"/>
                </a:cubicBezTo>
                <a:cubicBezTo>
                  <a:pt x="4246656" y="1882585"/>
                  <a:pt x="4269079" y="1880502"/>
                  <a:pt x="4292495" y="1880502"/>
                </a:cubicBezTo>
                <a:lnTo>
                  <a:pt x="4307378" y="1880502"/>
                </a:lnTo>
                <a:lnTo>
                  <a:pt x="4307378" y="1747747"/>
                </a:lnTo>
                <a:close/>
                <a:moveTo>
                  <a:pt x="9653284" y="1747152"/>
                </a:moveTo>
                <a:cubicBezTo>
                  <a:pt x="9602484" y="1747152"/>
                  <a:pt x="9561208" y="1756776"/>
                  <a:pt x="9529459" y="1776024"/>
                </a:cubicBezTo>
                <a:cubicBezTo>
                  <a:pt x="9497708" y="1795273"/>
                  <a:pt x="9472110" y="1817399"/>
                  <a:pt x="9452664" y="1842402"/>
                </a:cubicBezTo>
                <a:lnTo>
                  <a:pt x="9449687" y="1755486"/>
                </a:lnTo>
                <a:lnTo>
                  <a:pt x="9297882" y="1755486"/>
                </a:lnTo>
                <a:lnTo>
                  <a:pt x="9297882" y="2336511"/>
                </a:lnTo>
                <a:lnTo>
                  <a:pt x="9455640" y="2336511"/>
                </a:lnTo>
                <a:lnTo>
                  <a:pt x="9455640" y="1948963"/>
                </a:lnTo>
                <a:cubicBezTo>
                  <a:pt x="9472309" y="1927929"/>
                  <a:pt x="9491854" y="1910069"/>
                  <a:pt x="9514278" y="1895385"/>
                </a:cubicBezTo>
                <a:cubicBezTo>
                  <a:pt x="9536702" y="1880700"/>
                  <a:pt x="9563590" y="1873358"/>
                  <a:pt x="9594943" y="1873358"/>
                </a:cubicBezTo>
                <a:cubicBezTo>
                  <a:pt x="9615978" y="1873358"/>
                  <a:pt x="9632944" y="1877724"/>
                  <a:pt x="9645842" y="1886455"/>
                </a:cubicBezTo>
                <a:cubicBezTo>
                  <a:pt x="9658740" y="1895186"/>
                  <a:pt x="9668166" y="1907490"/>
                  <a:pt x="9674120" y="1923364"/>
                </a:cubicBezTo>
                <a:cubicBezTo>
                  <a:pt x="9680072" y="1939239"/>
                  <a:pt x="9683049" y="1957694"/>
                  <a:pt x="9683050" y="1978728"/>
                </a:cubicBezTo>
                <a:lnTo>
                  <a:pt x="9683050" y="2336511"/>
                </a:lnTo>
                <a:lnTo>
                  <a:pt x="9839617" y="2336511"/>
                </a:lnTo>
                <a:lnTo>
                  <a:pt x="9839617" y="1958488"/>
                </a:lnTo>
                <a:cubicBezTo>
                  <a:pt x="9839617" y="1889431"/>
                  <a:pt x="9823344" y="1836945"/>
                  <a:pt x="9790801" y="1801028"/>
                </a:cubicBezTo>
                <a:cubicBezTo>
                  <a:pt x="9758256" y="1765110"/>
                  <a:pt x="9712418" y="1747152"/>
                  <a:pt x="9653284" y="1747152"/>
                </a:cubicBezTo>
                <a:close/>
                <a:moveTo>
                  <a:pt x="8367409" y="1747152"/>
                </a:moveTo>
                <a:cubicBezTo>
                  <a:pt x="8316609" y="1747152"/>
                  <a:pt x="8275334" y="1756776"/>
                  <a:pt x="8243584" y="1776024"/>
                </a:cubicBezTo>
                <a:cubicBezTo>
                  <a:pt x="8211834" y="1795273"/>
                  <a:pt x="8186235" y="1817399"/>
                  <a:pt x="8166789" y="1842402"/>
                </a:cubicBezTo>
                <a:lnTo>
                  <a:pt x="8163812" y="1755486"/>
                </a:lnTo>
                <a:lnTo>
                  <a:pt x="8012007" y="1755486"/>
                </a:lnTo>
                <a:lnTo>
                  <a:pt x="8012007" y="2336511"/>
                </a:lnTo>
                <a:lnTo>
                  <a:pt x="8169765" y="2336511"/>
                </a:lnTo>
                <a:lnTo>
                  <a:pt x="8169765" y="1948963"/>
                </a:lnTo>
                <a:cubicBezTo>
                  <a:pt x="8186434" y="1927929"/>
                  <a:pt x="8205980" y="1910069"/>
                  <a:pt x="8228404" y="1895385"/>
                </a:cubicBezTo>
                <a:cubicBezTo>
                  <a:pt x="8250827" y="1880700"/>
                  <a:pt x="8277715" y="1873358"/>
                  <a:pt x="8309068" y="1873358"/>
                </a:cubicBezTo>
                <a:cubicBezTo>
                  <a:pt x="8330103" y="1873358"/>
                  <a:pt x="8347069" y="1877724"/>
                  <a:pt x="8359968" y="1886455"/>
                </a:cubicBezTo>
                <a:cubicBezTo>
                  <a:pt x="8372866" y="1895186"/>
                  <a:pt x="8382292" y="1907490"/>
                  <a:pt x="8388245" y="1923364"/>
                </a:cubicBezTo>
                <a:cubicBezTo>
                  <a:pt x="8394198" y="1939239"/>
                  <a:pt x="8397174" y="1957694"/>
                  <a:pt x="8397174" y="1978728"/>
                </a:cubicBezTo>
                <a:lnTo>
                  <a:pt x="8397174" y="2336511"/>
                </a:lnTo>
                <a:lnTo>
                  <a:pt x="8553742" y="2336511"/>
                </a:lnTo>
                <a:lnTo>
                  <a:pt x="8553742" y="1958488"/>
                </a:lnTo>
                <a:cubicBezTo>
                  <a:pt x="8553742" y="1889431"/>
                  <a:pt x="8537470" y="1836945"/>
                  <a:pt x="8504926" y="1801028"/>
                </a:cubicBezTo>
                <a:cubicBezTo>
                  <a:pt x="8472382" y="1765110"/>
                  <a:pt x="8426543" y="1747152"/>
                  <a:pt x="8367409" y="1747152"/>
                </a:cubicBezTo>
                <a:close/>
                <a:moveTo>
                  <a:pt x="6145703" y="1746556"/>
                </a:moveTo>
                <a:cubicBezTo>
                  <a:pt x="6095300" y="1746556"/>
                  <a:pt x="6050949" y="1752906"/>
                  <a:pt x="6012651" y="1765607"/>
                </a:cubicBezTo>
                <a:cubicBezTo>
                  <a:pt x="5974352" y="1778307"/>
                  <a:pt x="5944389" y="1799143"/>
                  <a:pt x="5922759" y="1828114"/>
                </a:cubicBezTo>
                <a:cubicBezTo>
                  <a:pt x="5901129" y="1857086"/>
                  <a:pt x="5890314" y="1896377"/>
                  <a:pt x="5890314" y="1945986"/>
                </a:cubicBezTo>
                <a:lnTo>
                  <a:pt x="6037952" y="1945986"/>
                </a:lnTo>
                <a:cubicBezTo>
                  <a:pt x="6037951" y="1912649"/>
                  <a:pt x="6048072" y="1888539"/>
                  <a:pt x="6068312" y="1873656"/>
                </a:cubicBezTo>
                <a:cubicBezTo>
                  <a:pt x="6088553" y="1858773"/>
                  <a:pt x="6114350" y="1851332"/>
                  <a:pt x="6145703" y="1851332"/>
                </a:cubicBezTo>
                <a:cubicBezTo>
                  <a:pt x="6174278" y="1851332"/>
                  <a:pt x="6197594" y="1858277"/>
                  <a:pt x="6215652" y="1872167"/>
                </a:cubicBezTo>
                <a:cubicBezTo>
                  <a:pt x="6233710" y="1886058"/>
                  <a:pt x="6242739" y="1911855"/>
                  <a:pt x="6242739" y="1949558"/>
                </a:cubicBezTo>
                <a:lnTo>
                  <a:pt x="6242739" y="1980514"/>
                </a:lnTo>
                <a:cubicBezTo>
                  <a:pt x="6166142" y="1982102"/>
                  <a:pt x="6098971" y="1987757"/>
                  <a:pt x="6041226" y="1997481"/>
                </a:cubicBezTo>
                <a:cubicBezTo>
                  <a:pt x="5983480" y="2007204"/>
                  <a:pt x="5938535" y="2025659"/>
                  <a:pt x="5906387" y="2052845"/>
                </a:cubicBezTo>
                <a:cubicBezTo>
                  <a:pt x="5874241" y="2080031"/>
                  <a:pt x="5858168" y="2120413"/>
                  <a:pt x="5858168" y="2173991"/>
                </a:cubicBezTo>
                <a:cubicBezTo>
                  <a:pt x="5858168" y="2212488"/>
                  <a:pt x="5866998" y="2244535"/>
                  <a:pt x="5884659" y="2270134"/>
                </a:cubicBezTo>
                <a:cubicBezTo>
                  <a:pt x="5902320" y="2295732"/>
                  <a:pt x="5925438" y="2314882"/>
                  <a:pt x="5954012" y="2327582"/>
                </a:cubicBezTo>
                <a:cubicBezTo>
                  <a:pt x="5982587" y="2340282"/>
                  <a:pt x="6013345" y="2346632"/>
                  <a:pt x="6046286" y="2346632"/>
                </a:cubicBezTo>
                <a:cubicBezTo>
                  <a:pt x="6088752" y="2346632"/>
                  <a:pt x="6126256" y="2339389"/>
                  <a:pt x="6158800" y="2324903"/>
                </a:cubicBezTo>
                <a:cubicBezTo>
                  <a:pt x="6191343" y="2310417"/>
                  <a:pt x="6219918" y="2289085"/>
                  <a:pt x="6244525" y="2260907"/>
                </a:cubicBezTo>
                <a:lnTo>
                  <a:pt x="6249287" y="2336511"/>
                </a:lnTo>
                <a:lnTo>
                  <a:pt x="6396925" y="2336511"/>
                </a:lnTo>
                <a:lnTo>
                  <a:pt x="6396925" y="1946582"/>
                </a:lnTo>
                <a:cubicBezTo>
                  <a:pt x="6396925" y="1907688"/>
                  <a:pt x="6390773" y="1875243"/>
                  <a:pt x="6378470" y="1849248"/>
                </a:cubicBezTo>
                <a:cubicBezTo>
                  <a:pt x="6366167" y="1823253"/>
                  <a:pt x="6348804" y="1802714"/>
                  <a:pt x="6326380" y="1787633"/>
                </a:cubicBezTo>
                <a:cubicBezTo>
                  <a:pt x="6303957" y="1772552"/>
                  <a:pt x="6277465" y="1761935"/>
                  <a:pt x="6246906" y="1755784"/>
                </a:cubicBezTo>
                <a:cubicBezTo>
                  <a:pt x="6216347" y="1749632"/>
                  <a:pt x="6182612" y="1746556"/>
                  <a:pt x="6145703" y="1746556"/>
                </a:cubicBezTo>
                <a:close/>
                <a:moveTo>
                  <a:pt x="5107478" y="1746556"/>
                </a:moveTo>
                <a:cubicBezTo>
                  <a:pt x="5045168" y="1746556"/>
                  <a:pt x="4992682" y="1758562"/>
                  <a:pt x="4950018" y="1782573"/>
                </a:cubicBezTo>
                <a:cubicBezTo>
                  <a:pt x="4907354" y="1806584"/>
                  <a:pt x="4875008" y="1840815"/>
                  <a:pt x="4852982" y="1885264"/>
                </a:cubicBezTo>
                <a:cubicBezTo>
                  <a:pt x="4830955" y="1929714"/>
                  <a:pt x="4819942" y="1982697"/>
                  <a:pt x="4819942" y="2044213"/>
                </a:cubicBezTo>
                <a:cubicBezTo>
                  <a:pt x="4819942" y="2107713"/>
                  <a:pt x="4831253" y="2162085"/>
                  <a:pt x="4853875" y="2207328"/>
                </a:cubicBezTo>
                <a:cubicBezTo>
                  <a:pt x="4876497" y="2252572"/>
                  <a:pt x="4909834" y="2287199"/>
                  <a:pt x="4953887" y="2311211"/>
                </a:cubicBezTo>
                <a:cubicBezTo>
                  <a:pt x="4997941" y="2335221"/>
                  <a:pt x="5052312" y="2347227"/>
                  <a:pt x="5117003" y="2347227"/>
                </a:cubicBezTo>
                <a:cubicBezTo>
                  <a:pt x="5169787" y="2347227"/>
                  <a:pt x="5215924" y="2339785"/>
                  <a:pt x="5255413" y="2324903"/>
                </a:cubicBezTo>
                <a:cubicBezTo>
                  <a:pt x="5294903" y="2310020"/>
                  <a:pt x="5326058" y="2287497"/>
                  <a:pt x="5348877" y="2257335"/>
                </a:cubicBezTo>
                <a:cubicBezTo>
                  <a:pt x="5371697" y="2227172"/>
                  <a:pt x="5384100" y="2189469"/>
                  <a:pt x="5386084" y="2144225"/>
                </a:cubicBezTo>
                <a:lnTo>
                  <a:pt x="5230708" y="2144225"/>
                </a:lnTo>
                <a:cubicBezTo>
                  <a:pt x="5230311" y="2173594"/>
                  <a:pt x="5219793" y="2195720"/>
                  <a:pt x="5199156" y="2210603"/>
                </a:cubicBezTo>
                <a:cubicBezTo>
                  <a:pt x="5178518" y="2225485"/>
                  <a:pt x="5151134" y="2232927"/>
                  <a:pt x="5117003" y="2232927"/>
                </a:cubicBezTo>
                <a:cubicBezTo>
                  <a:pt x="5084062" y="2232927"/>
                  <a:pt x="5057472" y="2225684"/>
                  <a:pt x="5037231" y="2211198"/>
                </a:cubicBezTo>
                <a:cubicBezTo>
                  <a:pt x="5016990" y="2196712"/>
                  <a:pt x="5002207" y="2177563"/>
                  <a:pt x="4992880" y="2153750"/>
                </a:cubicBezTo>
                <a:cubicBezTo>
                  <a:pt x="4983554" y="2129938"/>
                  <a:pt x="4978493" y="2104339"/>
                  <a:pt x="4977701" y="2076955"/>
                </a:cubicBezTo>
                <a:lnTo>
                  <a:pt x="5385489" y="2076955"/>
                </a:lnTo>
                <a:cubicBezTo>
                  <a:pt x="5386282" y="2072589"/>
                  <a:pt x="5386878" y="2066339"/>
                  <a:pt x="5387276" y="2058203"/>
                </a:cubicBezTo>
                <a:cubicBezTo>
                  <a:pt x="5387672" y="2050067"/>
                  <a:pt x="5387870" y="2043618"/>
                  <a:pt x="5387870" y="2038855"/>
                </a:cubicBezTo>
                <a:cubicBezTo>
                  <a:pt x="5387870" y="1945192"/>
                  <a:pt x="5362768" y="1873060"/>
                  <a:pt x="5312563" y="1822459"/>
                </a:cubicBezTo>
                <a:cubicBezTo>
                  <a:pt x="5262358" y="1771857"/>
                  <a:pt x="5193997" y="1746556"/>
                  <a:pt x="5107478" y="1746556"/>
                </a:cubicBezTo>
                <a:close/>
                <a:moveTo>
                  <a:pt x="7580406" y="1745366"/>
                </a:moveTo>
                <a:cubicBezTo>
                  <a:pt x="7521668" y="1745366"/>
                  <a:pt x="7470174" y="1757173"/>
                  <a:pt x="7425922" y="1780787"/>
                </a:cubicBezTo>
                <a:cubicBezTo>
                  <a:pt x="7381670" y="1804401"/>
                  <a:pt x="7347440" y="1838731"/>
                  <a:pt x="7323231" y="1883776"/>
                </a:cubicBezTo>
                <a:cubicBezTo>
                  <a:pt x="7299021" y="1928822"/>
                  <a:pt x="7286917" y="1983491"/>
                  <a:pt x="7286917" y="2047785"/>
                </a:cubicBezTo>
                <a:cubicBezTo>
                  <a:pt x="7286917" y="2110888"/>
                  <a:pt x="7299021" y="2164664"/>
                  <a:pt x="7323231" y="2209114"/>
                </a:cubicBezTo>
                <a:cubicBezTo>
                  <a:pt x="7347440" y="2253564"/>
                  <a:pt x="7381670" y="2287497"/>
                  <a:pt x="7425922" y="2310913"/>
                </a:cubicBezTo>
                <a:cubicBezTo>
                  <a:pt x="7470174" y="2334328"/>
                  <a:pt x="7521668" y="2346036"/>
                  <a:pt x="7580406" y="2346036"/>
                </a:cubicBezTo>
                <a:cubicBezTo>
                  <a:pt x="7639937" y="2346036"/>
                  <a:pt x="7691828" y="2334328"/>
                  <a:pt x="7736080" y="2310913"/>
                </a:cubicBezTo>
                <a:cubicBezTo>
                  <a:pt x="7780332" y="2287497"/>
                  <a:pt x="7814760" y="2253564"/>
                  <a:pt x="7839367" y="2209114"/>
                </a:cubicBezTo>
                <a:cubicBezTo>
                  <a:pt x="7863973" y="2164664"/>
                  <a:pt x="7876276" y="2110888"/>
                  <a:pt x="7876276" y="2047785"/>
                </a:cubicBezTo>
                <a:cubicBezTo>
                  <a:pt x="7876276" y="1983491"/>
                  <a:pt x="7863973" y="1928822"/>
                  <a:pt x="7839367" y="1883776"/>
                </a:cubicBezTo>
                <a:cubicBezTo>
                  <a:pt x="7814760" y="1838731"/>
                  <a:pt x="7780332" y="1804401"/>
                  <a:pt x="7736080" y="1780787"/>
                </a:cubicBezTo>
                <a:cubicBezTo>
                  <a:pt x="7691828" y="1757173"/>
                  <a:pt x="7639937" y="1745366"/>
                  <a:pt x="7580406" y="1745366"/>
                </a:cubicBezTo>
                <a:close/>
                <a:moveTo>
                  <a:pt x="3532282" y="1745366"/>
                </a:moveTo>
                <a:cubicBezTo>
                  <a:pt x="3473544" y="1745366"/>
                  <a:pt x="3422050" y="1757173"/>
                  <a:pt x="3377798" y="1780787"/>
                </a:cubicBezTo>
                <a:cubicBezTo>
                  <a:pt x="3333547" y="1804401"/>
                  <a:pt x="3299316" y="1838731"/>
                  <a:pt x="3275106" y="1883776"/>
                </a:cubicBezTo>
                <a:cubicBezTo>
                  <a:pt x="3250897" y="1928822"/>
                  <a:pt x="3238793" y="1983491"/>
                  <a:pt x="3238793" y="2047785"/>
                </a:cubicBezTo>
                <a:cubicBezTo>
                  <a:pt x="3238793" y="2110888"/>
                  <a:pt x="3250897" y="2164664"/>
                  <a:pt x="3275106" y="2209114"/>
                </a:cubicBezTo>
                <a:cubicBezTo>
                  <a:pt x="3299316" y="2253564"/>
                  <a:pt x="3333547" y="2287497"/>
                  <a:pt x="3377798" y="2310913"/>
                </a:cubicBezTo>
                <a:cubicBezTo>
                  <a:pt x="3422050" y="2334328"/>
                  <a:pt x="3473544" y="2346036"/>
                  <a:pt x="3532282" y="2346036"/>
                </a:cubicBezTo>
                <a:cubicBezTo>
                  <a:pt x="3591813" y="2346036"/>
                  <a:pt x="3643704" y="2334328"/>
                  <a:pt x="3687956" y="2310913"/>
                </a:cubicBezTo>
                <a:cubicBezTo>
                  <a:pt x="3732207" y="2287497"/>
                  <a:pt x="3766636" y="2253564"/>
                  <a:pt x="3791243" y="2209114"/>
                </a:cubicBezTo>
                <a:cubicBezTo>
                  <a:pt x="3815848" y="2164664"/>
                  <a:pt x="3828152" y="2110888"/>
                  <a:pt x="3828152" y="2047785"/>
                </a:cubicBezTo>
                <a:cubicBezTo>
                  <a:pt x="3828152" y="1983491"/>
                  <a:pt x="3815848" y="1928822"/>
                  <a:pt x="3791243" y="1883776"/>
                </a:cubicBezTo>
                <a:cubicBezTo>
                  <a:pt x="3766636" y="1838731"/>
                  <a:pt x="3732207" y="1804401"/>
                  <a:pt x="3687956" y="1780787"/>
                </a:cubicBezTo>
                <a:cubicBezTo>
                  <a:pt x="3643704" y="1757173"/>
                  <a:pt x="3591813" y="1745366"/>
                  <a:pt x="3532282" y="1745366"/>
                </a:cubicBezTo>
                <a:close/>
                <a:moveTo>
                  <a:pt x="6579686" y="1618564"/>
                </a:moveTo>
                <a:lnTo>
                  <a:pt x="6579686" y="1755486"/>
                </a:lnTo>
                <a:lnTo>
                  <a:pt x="6483245" y="1755486"/>
                </a:lnTo>
                <a:lnTo>
                  <a:pt x="6483245" y="1876930"/>
                </a:lnTo>
                <a:lnTo>
                  <a:pt x="6579686" y="1876930"/>
                </a:lnTo>
                <a:lnTo>
                  <a:pt x="6579686" y="2134105"/>
                </a:lnTo>
                <a:cubicBezTo>
                  <a:pt x="6579686" y="2181730"/>
                  <a:pt x="6586036" y="2220326"/>
                  <a:pt x="6598736" y="2249893"/>
                </a:cubicBezTo>
                <a:cubicBezTo>
                  <a:pt x="6611435" y="2279460"/>
                  <a:pt x="6633958" y="2301289"/>
                  <a:pt x="6666304" y="2315378"/>
                </a:cubicBezTo>
                <a:cubicBezTo>
                  <a:pt x="6698649" y="2329467"/>
                  <a:pt x="6744190" y="2336511"/>
                  <a:pt x="6802928" y="2336511"/>
                </a:cubicBezTo>
                <a:lnTo>
                  <a:pt x="6864245" y="2336511"/>
                </a:lnTo>
                <a:lnTo>
                  <a:pt x="6864245" y="2214472"/>
                </a:lnTo>
                <a:lnTo>
                  <a:pt x="6808286" y="2214472"/>
                </a:lnTo>
                <a:cubicBezTo>
                  <a:pt x="6778123" y="2214472"/>
                  <a:pt x="6758775" y="2207130"/>
                  <a:pt x="6750243" y="2192446"/>
                </a:cubicBezTo>
                <a:cubicBezTo>
                  <a:pt x="6741710" y="2177761"/>
                  <a:pt x="6737443" y="2155139"/>
                  <a:pt x="6737443" y="2124580"/>
                </a:cubicBezTo>
                <a:lnTo>
                  <a:pt x="6737443" y="1876930"/>
                </a:lnTo>
                <a:lnTo>
                  <a:pt x="6864245" y="1876930"/>
                </a:lnTo>
                <a:lnTo>
                  <a:pt x="6864245" y="1755486"/>
                </a:lnTo>
                <a:lnTo>
                  <a:pt x="6737443" y="1755486"/>
                </a:lnTo>
                <a:lnTo>
                  <a:pt x="6737443" y="1618564"/>
                </a:lnTo>
                <a:close/>
                <a:moveTo>
                  <a:pt x="5520625" y="1535220"/>
                </a:moveTo>
                <a:lnTo>
                  <a:pt x="5520625" y="2134105"/>
                </a:lnTo>
                <a:cubicBezTo>
                  <a:pt x="5520625" y="2181730"/>
                  <a:pt x="5526975" y="2220326"/>
                  <a:pt x="5539675" y="2249893"/>
                </a:cubicBezTo>
                <a:cubicBezTo>
                  <a:pt x="5552375" y="2279460"/>
                  <a:pt x="5574798" y="2301289"/>
                  <a:pt x="5606946" y="2315378"/>
                </a:cubicBezTo>
                <a:cubicBezTo>
                  <a:pt x="5639092" y="2329467"/>
                  <a:pt x="5684733" y="2336511"/>
                  <a:pt x="5743868" y="2336511"/>
                </a:cubicBezTo>
                <a:lnTo>
                  <a:pt x="5784944" y="2336511"/>
                </a:lnTo>
                <a:lnTo>
                  <a:pt x="5784944" y="2213281"/>
                </a:lnTo>
                <a:lnTo>
                  <a:pt x="5748630" y="2213281"/>
                </a:lnTo>
                <a:cubicBezTo>
                  <a:pt x="5718070" y="2213281"/>
                  <a:pt x="5698623" y="2206138"/>
                  <a:pt x="5690289" y="2191850"/>
                </a:cubicBezTo>
                <a:cubicBezTo>
                  <a:pt x="5681955" y="2177563"/>
                  <a:pt x="5677787" y="2155139"/>
                  <a:pt x="5677787" y="2124580"/>
                </a:cubicBezTo>
                <a:lnTo>
                  <a:pt x="5677787" y="1535220"/>
                </a:lnTo>
                <a:close/>
                <a:moveTo>
                  <a:pt x="9053209" y="1525696"/>
                </a:moveTo>
                <a:cubicBezTo>
                  <a:pt x="9024236" y="1525696"/>
                  <a:pt x="9002110" y="1532939"/>
                  <a:pt x="8986832" y="1547425"/>
                </a:cubicBezTo>
                <a:cubicBezTo>
                  <a:pt x="8971552" y="1561911"/>
                  <a:pt x="8963912" y="1580266"/>
                  <a:pt x="8963912" y="1602491"/>
                </a:cubicBezTo>
                <a:cubicBezTo>
                  <a:pt x="8963912" y="1624319"/>
                  <a:pt x="8971552" y="1642575"/>
                  <a:pt x="8986832" y="1657260"/>
                </a:cubicBezTo>
                <a:cubicBezTo>
                  <a:pt x="9002110" y="1671944"/>
                  <a:pt x="9024236" y="1679286"/>
                  <a:pt x="9053209" y="1679286"/>
                </a:cubicBezTo>
                <a:cubicBezTo>
                  <a:pt x="9082180" y="1679286"/>
                  <a:pt x="9104306" y="1671944"/>
                  <a:pt x="9119586" y="1657260"/>
                </a:cubicBezTo>
                <a:cubicBezTo>
                  <a:pt x="9134866" y="1642575"/>
                  <a:pt x="9142506" y="1624319"/>
                  <a:pt x="9142506" y="1602491"/>
                </a:cubicBezTo>
                <a:cubicBezTo>
                  <a:pt x="9142506" y="1580266"/>
                  <a:pt x="9134866" y="1561911"/>
                  <a:pt x="9119586" y="1547425"/>
                </a:cubicBezTo>
                <a:cubicBezTo>
                  <a:pt x="9104306" y="1532939"/>
                  <a:pt x="9082180" y="1525696"/>
                  <a:pt x="9053209" y="1525696"/>
                </a:cubicBezTo>
                <a:close/>
                <a:moveTo>
                  <a:pt x="7072009" y="1525696"/>
                </a:moveTo>
                <a:cubicBezTo>
                  <a:pt x="7043037" y="1525696"/>
                  <a:pt x="7020912" y="1532939"/>
                  <a:pt x="7005632" y="1547425"/>
                </a:cubicBezTo>
                <a:cubicBezTo>
                  <a:pt x="6990352" y="1561911"/>
                  <a:pt x="6982712" y="1580266"/>
                  <a:pt x="6982712" y="1602491"/>
                </a:cubicBezTo>
                <a:cubicBezTo>
                  <a:pt x="6982712" y="1624319"/>
                  <a:pt x="6990352" y="1642575"/>
                  <a:pt x="7005632" y="1657260"/>
                </a:cubicBezTo>
                <a:cubicBezTo>
                  <a:pt x="7020912" y="1671944"/>
                  <a:pt x="7043037" y="1679286"/>
                  <a:pt x="7072009" y="1679286"/>
                </a:cubicBezTo>
                <a:cubicBezTo>
                  <a:pt x="7100981" y="1679286"/>
                  <a:pt x="7123107" y="1671944"/>
                  <a:pt x="7138386" y="1657260"/>
                </a:cubicBezTo>
                <a:cubicBezTo>
                  <a:pt x="7153666" y="1642575"/>
                  <a:pt x="7161306" y="1624319"/>
                  <a:pt x="7161306" y="1602491"/>
                </a:cubicBezTo>
                <a:cubicBezTo>
                  <a:pt x="7161306" y="1580266"/>
                  <a:pt x="7153666" y="1561911"/>
                  <a:pt x="7138386" y="1547425"/>
                </a:cubicBezTo>
                <a:cubicBezTo>
                  <a:pt x="7123107" y="1532939"/>
                  <a:pt x="7100981" y="1525696"/>
                  <a:pt x="7072009" y="1525696"/>
                </a:cubicBezTo>
                <a:close/>
                <a:moveTo>
                  <a:pt x="2776235" y="1524505"/>
                </a:moveTo>
                <a:cubicBezTo>
                  <a:pt x="2695272" y="1524505"/>
                  <a:pt x="2625621" y="1541471"/>
                  <a:pt x="2567280" y="1575404"/>
                </a:cubicBezTo>
                <a:cubicBezTo>
                  <a:pt x="2508939" y="1609337"/>
                  <a:pt x="2464093" y="1657160"/>
                  <a:pt x="2432740" y="1718874"/>
                </a:cubicBezTo>
                <a:cubicBezTo>
                  <a:pt x="2401386" y="1780589"/>
                  <a:pt x="2385710" y="1853117"/>
                  <a:pt x="2385710" y="1936461"/>
                </a:cubicBezTo>
                <a:cubicBezTo>
                  <a:pt x="2385710" y="2019805"/>
                  <a:pt x="2401386" y="2092135"/>
                  <a:pt x="2432740" y="2153453"/>
                </a:cubicBezTo>
                <a:cubicBezTo>
                  <a:pt x="2464093" y="2214770"/>
                  <a:pt x="2508939" y="2262395"/>
                  <a:pt x="2567280" y="2296328"/>
                </a:cubicBezTo>
                <a:cubicBezTo>
                  <a:pt x="2625621" y="2330260"/>
                  <a:pt x="2695272" y="2347227"/>
                  <a:pt x="2776235" y="2347227"/>
                </a:cubicBezTo>
                <a:cubicBezTo>
                  <a:pt x="2846879" y="2347227"/>
                  <a:pt x="2907997" y="2335618"/>
                  <a:pt x="2959591" y="2312401"/>
                </a:cubicBezTo>
                <a:cubicBezTo>
                  <a:pt x="3011185" y="2289184"/>
                  <a:pt x="3051864" y="2255053"/>
                  <a:pt x="3081630" y="2210007"/>
                </a:cubicBezTo>
                <a:cubicBezTo>
                  <a:pt x="3111396" y="2164962"/>
                  <a:pt x="3128660" y="2109697"/>
                  <a:pt x="3133422" y="2044213"/>
                </a:cubicBezTo>
                <a:lnTo>
                  <a:pt x="2961972" y="2044213"/>
                </a:lnTo>
                <a:cubicBezTo>
                  <a:pt x="2957209" y="2096600"/>
                  <a:pt x="2938854" y="2136982"/>
                  <a:pt x="2906906" y="2165359"/>
                </a:cubicBezTo>
                <a:cubicBezTo>
                  <a:pt x="2874957" y="2193736"/>
                  <a:pt x="2831400" y="2207924"/>
                  <a:pt x="2776235" y="2207924"/>
                </a:cubicBezTo>
                <a:cubicBezTo>
                  <a:pt x="2723847" y="2207924"/>
                  <a:pt x="2681679" y="2195422"/>
                  <a:pt x="2649731" y="2170419"/>
                </a:cubicBezTo>
                <a:cubicBezTo>
                  <a:pt x="2617782" y="2145416"/>
                  <a:pt x="2594565" y="2112277"/>
                  <a:pt x="2580079" y="2071002"/>
                </a:cubicBezTo>
                <a:cubicBezTo>
                  <a:pt x="2565593" y="2029727"/>
                  <a:pt x="2558350" y="1984880"/>
                  <a:pt x="2558350" y="1936461"/>
                </a:cubicBezTo>
                <a:cubicBezTo>
                  <a:pt x="2558350" y="1887646"/>
                  <a:pt x="2565593" y="1842699"/>
                  <a:pt x="2580079" y="1801623"/>
                </a:cubicBezTo>
                <a:cubicBezTo>
                  <a:pt x="2594565" y="1760546"/>
                  <a:pt x="2617782" y="1727308"/>
                  <a:pt x="2649731" y="1701908"/>
                </a:cubicBezTo>
                <a:cubicBezTo>
                  <a:pt x="2681679" y="1676508"/>
                  <a:pt x="2723847" y="1663808"/>
                  <a:pt x="2776235" y="1663808"/>
                </a:cubicBezTo>
                <a:cubicBezTo>
                  <a:pt x="2808778" y="1663808"/>
                  <a:pt x="2838147" y="1669166"/>
                  <a:pt x="2864341" y="1679881"/>
                </a:cubicBezTo>
                <a:cubicBezTo>
                  <a:pt x="2890535" y="1690597"/>
                  <a:pt x="2912065" y="1706671"/>
                  <a:pt x="2928932" y="1728102"/>
                </a:cubicBezTo>
                <a:cubicBezTo>
                  <a:pt x="2945800" y="1749533"/>
                  <a:pt x="2956416" y="1776521"/>
                  <a:pt x="2960782" y="1809064"/>
                </a:cubicBezTo>
                <a:lnTo>
                  <a:pt x="3132232" y="1809064"/>
                </a:lnTo>
                <a:cubicBezTo>
                  <a:pt x="3129056" y="1747152"/>
                  <a:pt x="3110999" y="1695062"/>
                  <a:pt x="3078058" y="1652795"/>
                </a:cubicBezTo>
                <a:cubicBezTo>
                  <a:pt x="3045118" y="1610528"/>
                  <a:pt x="3002255" y="1578579"/>
                  <a:pt x="2949471" y="1556949"/>
                </a:cubicBezTo>
                <a:cubicBezTo>
                  <a:pt x="2896686" y="1535320"/>
                  <a:pt x="2838941" y="1524505"/>
                  <a:pt x="2776235" y="1524505"/>
                </a:cubicBezTo>
                <a:close/>
                <a:moveTo>
                  <a:pt x="0" y="0"/>
                </a:moveTo>
                <a:lnTo>
                  <a:pt x="12254497" y="0"/>
                </a:lnTo>
                <a:lnTo>
                  <a:pt x="122544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600" b="1" dirty="0">
              <a:solidFill>
                <a:srgbClr val="FF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B8AC823-6B1F-CD2C-5C58-37B104DCA12A}"/>
              </a:ext>
            </a:extLst>
          </p:cNvPr>
          <p:cNvSpPr txBox="1"/>
          <p:nvPr/>
        </p:nvSpPr>
        <p:spPr>
          <a:xfrm>
            <a:off x="4524278" y="5742057"/>
            <a:ext cx="32684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Megan Wilcox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5E93AFB1-6E8F-332A-3999-A31946F8424C}"/>
              </a:ext>
            </a:extLst>
          </p:cNvPr>
          <p:cNvSpPr/>
          <p:nvPr/>
        </p:nvSpPr>
        <p:spPr>
          <a:xfrm>
            <a:off x="0" y="6858000"/>
            <a:ext cx="8882743" cy="6858000"/>
          </a:xfrm>
          <a:prstGeom prst="rect">
            <a:avLst/>
          </a:prstGeom>
          <a:solidFill>
            <a:schemeClr val="bg1">
              <a:alpha val="67809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7DA9CA73-B722-1ABE-7AB0-8F1DD1864C25}"/>
              </a:ext>
            </a:extLst>
          </p:cNvPr>
          <p:cNvSpPr txBox="1"/>
          <p:nvPr/>
        </p:nvSpPr>
        <p:spPr>
          <a:xfrm>
            <a:off x="769022" y="7460188"/>
            <a:ext cx="734469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Climate Change</a:t>
            </a:r>
          </a:p>
          <a:p>
            <a:endParaRPr lang="en-US" sz="3200" dirty="0"/>
          </a:p>
          <a:p>
            <a:r>
              <a:rPr lang="en-US" sz="3200" dirty="0"/>
              <a:t>Greenhouse gasses are the most significant drivers of climate change in the world.</a:t>
            </a:r>
          </a:p>
          <a:p>
            <a:endParaRPr lang="en-US" sz="3200" dirty="0"/>
          </a:p>
          <a:p>
            <a:r>
              <a:rPr lang="en-US" sz="3200" dirty="0"/>
              <a:t>“Global Warming Potential”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Standard = Carbon Dioxide (CO</a:t>
            </a:r>
            <a:r>
              <a:rPr lang="en-US" sz="3200" baseline="-25000" dirty="0"/>
              <a:t>2</a:t>
            </a:r>
            <a:r>
              <a:rPr lang="en-US" sz="3200" dirty="0"/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Other gasses’ impact is calculated by converting to equivalent CO</a:t>
            </a:r>
            <a:r>
              <a:rPr lang="en-US" sz="3200" baseline="-25000" dirty="0"/>
              <a:t>2</a:t>
            </a:r>
            <a:r>
              <a:rPr lang="en-US" sz="32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93007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88B776-75A2-00BB-D7AF-021C7DA26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60F0F3-EBFF-3425-9266-2D04D6EB24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520058" y="-11287355"/>
            <a:ext cx="39232115" cy="2943271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CABA7E9-DC41-D306-AD7B-A956C4073010}"/>
              </a:ext>
            </a:extLst>
          </p:cNvPr>
          <p:cNvSpPr/>
          <p:nvPr/>
        </p:nvSpPr>
        <p:spPr>
          <a:xfrm>
            <a:off x="1" y="-317481"/>
            <a:ext cx="12192000" cy="7785081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A graph of different carbon dioxide changes&#10;&#10;AI-generated content may be incorrect.">
            <a:extLst>
              <a:ext uri="{FF2B5EF4-FFF2-40B4-BE49-F238E27FC236}">
                <a16:creationId xmlns:a16="http://schemas.microsoft.com/office/drawing/2014/main" id="{85623591-FDA2-35A1-D074-2EB69CC80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067" y="-8063593"/>
            <a:ext cx="6483096" cy="489208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5446E6-7ED7-4D45-B28A-72BE34AE5971}"/>
              </a:ext>
            </a:extLst>
          </p:cNvPr>
          <p:cNvSpPr txBox="1"/>
          <p:nvPr/>
        </p:nvSpPr>
        <p:spPr>
          <a:xfrm>
            <a:off x="106871" y="-7899266"/>
            <a:ext cx="433254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-1 = Negative Correlation</a:t>
            </a:r>
          </a:p>
          <a:p>
            <a:r>
              <a:rPr lang="en-US" sz="2800" dirty="0">
                <a:solidFill>
                  <a:schemeClr val="bg1"/>
                </a:solidFill>
              </a:rPr>
              <a:t>0 = No Correlation</a:t>
            </a:r>
          </a:p>
          <a:p>
            <a:r>
              <a:rPr lang="en-US" sz="2800" dirty="0">
                <a:solidFill>
                  <a:schemeClr val="bg1"/>
                </a:solidFill>
              </a:rPr>
              <a:t>1 = Positive Correlation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 err="1">
                <a:solidFill>
                  <a:schemeClr val="bg1"/>
                </a:solidFill>
              </a:rPr>
              <a:t>scipy.stats.pearsonr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Correlation = 0.9546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CA6315-3B07-3721-61BD-657C3FC43289}"/>
              </a:ext>
            </a:extLst>
          </p:cNvPr>
          <p:cNvSpPr txBox="1"/>
          <p:nvPr/>
        </p:nvSpPr>
        <p:spPr>
          <a:xfrm>
            <a:off x="753209" y="-9020946"/>
            <a:ext cx="73724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Pearson’ Correlation Coefficient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69D5F5-C7D6-AA67-7FBB-047E5C3A93D9}"/>
              </a:ext>
            </a:extLst>
          </p:cNvPr>
          <p:cNvSpPr txBox="1"/>
          <p:nvPr/>
        </p:nvSpPr>
        <p:spPr>
          <a:xfrm>
            <a:off x="2429933" y="2204582"/>
            <a:ext cx="73321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There is more likely than not a correlation between a countries’ changes in Carbon Dioxide Emissions and its Methane Emissions in a fixed period of time.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708C47-54C7-4DB0-56FE-66B01EDE8456}"/>
              </a:ext>
            </a:extLst>
          </p:cNvPr>
          <p:cNvSpPr txBox="1"/>
          <p:nvPr/>
        </p:nvSpPr>
        <p:spPr>
          <a:xfrm>
            <a:off x="4294310" y="870847"/>
            <a:ext cx="36033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992518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0C63BF-B8AA-2573-0126-A15C24AEB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planet earth from space&#10;&#10;AI-generated content may be incorrect.">
            <a:extLst>
              <a:ext uri="{FF2B5EF4-FFF2-40B4-BE49-F238E27FC236}">
                <a16:creationId xmlns:a16="http://schemas.microsoft.com/office/drawing/2014/main" id="{BAB6DA56-43A1-DA49-A290-36353F1F3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92125" y="-5159125"/>
            <a:ext cx="17176249" cy="17176249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980D75DB-1051-989E-5E8A-7CBFDDA79A88}"/>
              </a:ext>
            </a:extLst>
          </p:cNvPr>
          <p:cNvSpPr txBox="1"/>
          <p:nvPr/>
        </p:nvSpPr>
        <p:spPr>
          <a:xfrm>
            <a:off x="4524278" y="5742057"/>
            <a:ext cx="32684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Megan Wilcox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CB967E9-BA1A-0892-728A-0FC4FB496255}"/>
              </a:ext>
            </a:extLst>
          </p:cNvPr>
          <p:cNvSpPr/>
          <p:nvPr/>
        </p:nvSpPr>
        <p:spPr>
          <a:xfrm>
            <a:off x="-62497" y="0"/>
            <a:ext cx="8882743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47C0CA9-6DBB-D288-8AA9-E16C6DA9DD9D}"/>
              </a:ext>
            </a:extLst>
          </p:cNvPr>
          <p:cNvSpPr txBox="1"/>
          <p:nvPr/>
        </p:nvSpPr>
        <p:spPr>
          <a:xfrm>
            <a:off x="706525" y="1597728"/>
            <a:ext cx="734469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Specific Skills Used</a:t>
            </a:r>
          </a:p>
          <a:p>
            <a:pPr algn="ctr"/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Pandas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Numpy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Matplotlib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Seaborn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Scipy</a:t>
            </a:r>
            <a:endParaRPr lang="en-US" sz="3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DFD24C-DD14-7098-4BBB-D367372AAAE6}"/>
              </a:ext>
            </a:extLst>
          </p:cNvPr>
          <p:cNvSpPr txBox="1"/>
          <p:nvPr/>
        </p:nvSpPr>
        <p:spPr>
          <a:xfrm>
            <a:off x="851929" y="7528628"/>
            <a:ext cx="734469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United Nations (UN) Data</a:t>
            </a:r>
          </a:p>
          <a:p>
            <a:endParaRPr lang="en-US" sz="3600" dirty="0"/>
          </a:p>
          <a:p>
            <a:r>
              <a:rPr lang="en-US" sz="3200" dirty="0"/>
              <a:t>Carbon Dioxide (CO</a:t>
            </a:r>
            <a:r>
              <a:rPr lang="en-US" sz="3200" baseline="-25000" dirty="0"/>
              <a:t>2</a:t>
            </a:r>
            <a:r>
              <a:rPr lang="en-US" sz="3200" dirty="0"/>
              <a:t>) Emissions in kiloton CO</a:t>
            </a:r>
            <a:r>
              <a:rPr lang="en-US" sz="3200" baseline="-25000" dirty="0"/>
              <a:t>2</a:t>
            </a:r>
            <a:r>
              <a:rPr lang="en-US" sz="3200" dirty="0"/>
              <a:t> equivalent</a:t>
            </a:r>
          </a:p>
          <a:p>
            <a:endParaRPr lang="en-US" sz="3200" dirty="0"/>
          </a:p>
          <a:p>
            <a:r>
              <a:rPr lang="en-US" sz="3200" dirty="0"/>
              <a:t>Methane (CH</a:t>
            </a:r>
            <a:r>
              <a:rPr lang="en-US" sz="3200" baseline="-25000" dirty="0"/>
              <a:t>4</a:t>
            </a:r>
            <a:r>
              <a:rPr lang="en-US" sz="3200" dirty="0"/>
              <a:t>) Emissions in kiloton CO</a:t>
            </a:r>
            <a:r>
              <a:rPr lang="en-US" sz="3200" baseline="-25000" dirty="0"/>
              <a:t>2</a:t>
            </a:r>
            <a:r>
              <a:rPr lang="en-US" sz="3200" dirty="0"/>
              <a:t> equivalent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38D7C1B-54DC-6579-1D87-F24F5891CAAB}"/>
              </a:ext>
            </a:extLst>
          </p:cNvPr>
          <p:cNvSpPr txBox="1"/>
          <p:nvPr/>
        </p:nvSpPr>
        <p:spPr>
          <a:xfrm>
            <a:off x="851929" y="10524875"/>
            <a:ext cx="734469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If I had More Time</a:t>
            </a:r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 Pearson’s Correlation Coefficient again without the outliers to see if the outliers skewed my data.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 a linear regression and plotted the line to better visual the correlation.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Turn the loop to create new </a:t>
            </a:r>
            <a:r>
              <a:rPr lang="en-US" sz="3200" dirty="0" err="1"/>
              <a:t>DataFrame</a:t>
            </a:r>
            <a:r>
              <a:rPr lang="en-US" sz="3200" dirty="0"/>
              <a:t> into function to minimize unnecessary repetition.</a:t>
            </a:r>
          </a:p>
        </p:txBody>
      </p:sp>
    </p:spTree>
    <p:extLst>
      <p:ext uri="{BB962C8B-B14F-4D97-AF65-F5344CB8AC3E}">
        <p14:creationId xmlns:p14="http://schemas.microsoft.com/office/powerpoint/2010/main" val="2397401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25A21-2E3B-A28D-27B1-71E9DF410D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planet earth from space&#10;&#10;AI-generated content may be incorrect.">
            <a:extLst>
              <a:ext uri="{FF2B5EF4-FFF2-40B4-BE49-F238E27FC236}">
                <a16:creationId xmlns:a16="http://schemas.microsoft.com/office/drawing/2014/main" id="{AC0845C6-B42D-CC74-2D47-2D86B1CA4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92125" y="-5159125"/>
            <a:ext cx="17176249" cy="17176249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5DE4E55D-92C3-E759-E2F4-636669CCA084}"/>
              </a:ext>
            </a:extLst>
          </p:cNvPr>
          <p:cNvSpPr txBox="1"/>
          <p:nvPr/>
        </p:nvSpPr>
        <p:spPr>
          <a:xfrm>
            <a:off x="4524278" y="5742057"/>
            <a:ext cx="32684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Megan Wilcox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D40F11A-43DC-B4EC-C067-2AADE0F34DD2}"/>
              </a:ext>
            </a:extLst>
          </p:cNvPr>
          <p:cNvSpPr/>
          <p:nvPr/>
        </p:nvSpPr>
        <p:spPr>
          <a:xfrm>
            <a:off x="-62497" y="0"/>
            <a:ext cx="8882743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452808-CD69-5F6A-C5B9-40FCFF59D9A5}"/>
              </a:ext>
            </a:extLst>
          </p:cNvPr>
          <p:cNvSpPr txBox="1"/>
          <p:nvPr/>
        </p:nvSpPr>
        <p:spPr>
          <a:xfrm>
            <a:off x="706525" y="956131"/>
            <a:ext cx="734469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If I had More Time</a:t>
            </a:r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 Pearson’s Correlation Coefficient again without the outliers to see if the outliers skewed my data.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 a linear regression and plotted the line to better visual the correlation.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Turn the loop to create new </a:t>
            </a:r>
            <a:r>
              <a:rPr lang="en-US" sz="3200" dirty="0" err="1"/>
              <a:t>DataFrame</a:t>
            </a:r>
            <a:r>
              <a:rPr lang="en-US" sz="3200" dirty="0"/>
              <a:t> into function to minimize unnecessary repetition.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65FBC1-92B6-868B-DBD1-1B35D8E8FCEF}"/>
              </a:ext>
            </a:extLst>
          </p:cNvPr>
          <p:cNvSpPr txBox="1"/>
          <p:nvPr/>
        </p:nvSpPr>
        <p:spPr>
          <a:xfrm>
            <a:off x="851929" y="7528628"/>
            <a:ext cx="734469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United Nations (UN) Data</a:t>
            </a:r>
          </a:p>
          <a:p>
            <a:endParaRPr lang="en-US" sz="3600" dirty="0"/>
          </a:p>
          <a:p>
            <a:r>
              <a:rPr lang="en-US" sz="3200" dirty="0"/>
              <a:t>Carbon Dioxide (CO</a:t>
            </a:r>
            <a:r>
              <a:rPr lang="en-US" sz="3200" baseline="-25000" dirty="0"/>
              <a:t>2</a:t>
            </a:r>
            <a:r>
              <a:rPr lang="en-US" sz="3200" dirty="0"/>
              <a:t>) Emissions in kiloton CO</a:t>
            </a:r>
            <a:r>
              <a:rPr lang="en-US" sz="3200" baseline="-25000" dirty="0"/>
              <a:t>2</a:t>
            </a:r>
            <a:r>
              <a:rPr lang="en-US" sz="3200" dirty="0"/>
              <a:t> equivalent</a:t>
            </a:r>
          </a:p>
          <a:p>
            <a:endParaRPr lang="en-US" sz="3200" dirty="0"/>
          </a:p>
          <a:p>
            <a:r>
              <a:rPr lang="en-US" sz="3200" dirty="0"/>
              <a:t>Methane (CH</a:t>
            </a:r>
            <a:r>
              <a:rPr lang="en-US" sz="3200" baseline="-25000" dirty="0"/>
              <a:t>4</a:t>
            </a:r>
            <a:r>
              <a:rPr lang="en-US" sz="3200" dirty="0"/>
              <a:t>) Emissions in kiloton CO</a:t>
            </a:r>
            <a:r>
              <a:rPr lang="en-US" sz="3200" baseline="-25000" dirty="0"/>
              <a:t>2</a:t>
            </a:r>
            <a:r>
              <a:rPr lang="en-US" sz="3200" dirty="0"/>
              <a:t> equivalent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FF7CF8-6B39-E678-6087-E4AE61D5DB0D}"/>
              </a:ext>
            </a:extLst>
          </p:cNvPr>
          <p:cNvSpPr txBox="1"/>
          <p:nvPr/>
        </p:nvSpPr>
        <p:spPr>
          <a:xfrm>
            <a:off x="851929" y="-6055504"/>
            <a:ext cx="734469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Specific Skills Used</a:t>
            </a:r>
          </a:p>
          <a:p>
            <a:pPr algn="ctr"/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Pandas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Numpy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Matplotlib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Seaborn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Scipy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563634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22D008-03A3-1AB1-F5D7-B1A9E8428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planet earth from space&#10;&#10;AI-generated content may be incorrect.">
            <a:extLst>
              <a:ext uri="{FF2B5EF4-FFF2-40B4-BE49-F238E27FC236}">
                <a16:creationId xmlns:a16="http://schemas.microsoft.com/office/drawing/2014/main" id="{4571C22C-4FA0-07FD-97F8-9232110BB8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2497" y="-2692664"/>
            <a:ext cx="12243324" cy="12243324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37ED1BB5-637F-7A46-9064-5E0275E30709}"/>
              </a:ext>
            </a:extLst>
          </p:cNvPr>
          <p:cNvSpPr txBox="1"/>
          <p:nvPr/>
        </p:nvSpPr>
        <p:spPr>
          <a:xfrm>
            <a:off x="4524278" y="5742057"/>
            <a:ext cx="32684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Megan Wilcox</a:t>
            </a: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AAA9C0A4-5D5E-B188-5266-23AA0DD72488}"/>
              </a:ext>
            </a:extLst>
          </p:cNvPr>
          <p:cNvSpPr/>
          <p:nvPr/>
        </p:nvSpPr>
        <p:spPr>
          <a:xfrm>
            <a:off x="-62497" y="0"/>
            <a:ext cx="12243324" cy="6858000"/>
          </a:xfrm>
          <a:custGeom>
            <a:avLst/>
            <a:gdLst/>
            <a:ahLst/>
            <a:cxnLst/>
            <a:rect l="l" t="t" r="r" b="b"/>
            <a:pathLst>
              <a:path w="12243324" h="6858000">
                <a:moveTo>
                  <a:pt x="4833778" y="3579317"/>
                </a:moveTo>
                <a:lnTo>
                  <a:pt x="4833778" y="3696891"/>
                </a:lnTo>
                <a:cubicBezTo>
                  <a:pt x="4814926" y="3721696"/>
                  <a:pt x="4789749" y="3743772"/>
                  <a:pt x="4758247" y="3763120"/>
                </a:cubicBezTo>
                <a:cubicBezTo>
                  <a:pt x="4726746" y="3782467"/>
                  <a:pt x="4692391" y="3792141"/>
                  <a:pt x="4655184" y="3792141"/>
                </a:cubicBezTo>
                <a:cubicBezTo>
                  <a:pt x="4624922" y="3792141"/>
                  <a:pt x="4600242" y="3784700"/>
                  <a:pt x="4581142" y="3769817"/>
                </a:cubicBezTo>
                <a:cubicBezTo>
                  <a:pt x="4562042" y="3754934"/>
                  <a:pt x="4552492" y="3732114"/>
                  <a:pt x="4552492" y="3701356"/>
                </a:cubicBezTo>
                <a:cubicBezTo>
                  <a:pt x="4552492" y="3658692"/>
                  <a:pt x="4573329" y="3627810"/>
                  <a:pt x="4615000" y="3608710"/>
                </a:cubicBezTo>
                <a:cubicBezTo>
                  <a:pt x="4656672" y="3589611"/>
                  <a:pt x="4729598" y="3579813"/>
                  <a:pt x="4833778" y="3579317"/>
                </a:cubicBezTo>
                <a:close/>
                <a:moveTo>
                  <a:pt x="8351181" y="3327797"/>
                </a:moveTo>
                <a:cubicBezTo>
                  <a:pt x="8394341" y="3327797"/>
                  <a:pt x="8428199" y="3337967"/>
                  <a:pt x="8452757" y="3358307"/>
                </a:cubicBezTo>
                <a:cubicBezTo>
                  <a:pt x="8477313" y="3378647"/>
                  <a:pt x="8494676" y="3405932"/>
                  <a:pt x="8504846" y="3440162"/>
                </a:cubicBezTo>
                <a:cubicBezTo>
                  <a:pt x="8515016" y="3474393"/>
                  <a:pt x="8520101" y="3512344"/>
                  <a:pt x="8520101" y="3554016"/>
                </a:cubicBezTo>
                <a:cubicBezTo>
                  <a:pt x="8520101" y="3594696"/>
                  <a:pt x="8515016" y="3631903"/>
                  <a:pt x="8504846" y="3665637"/>
                </a:cubicBezTo>
                <a:cubicBezTo>
                  <a:pt x="8494676" y="3699372"/>
                  <a:pt x="8477313" y="3726285"/>
                  <a:pt x="8452757" y="3746376"/>
                </a:cubicBezTo>
                <a:cubicBezTo>
                  <a:pt x="8428199" y="3766468"/>
                  <a:pt x="8394341" y="3776514"/>
                  <a:pt x="8351181" y="3776514"/>
                </a:cubicBezTo>
                <a:cubicBezTo>
                  <a:pt x="8309013" y="3776514"/>
                  <a:pt x="8275899" y="3766468"/>
                  <a:pt x="8251839" y="3746376"/>
                </a:cubicBezTo>
                <a:cubicBezTo>
                  <a:pt x="8227778" y="3726285"/>
                  <a:pt x="8210786" y="3699372"/>
                  <a:pt x="8200865" y="3665637"/>
                </a:cubicBezTo>
                <a:cubicBezTo>
                  <a:pt x="8190942" y="3631903"/>
                  <a:pt x="8185982" y="3594696"/>
                  <a:pt x="8185982" y="3554016"/>
                </a:cubicBezTo>
                <a:cubicBezTo>
                  <a:pt x="8185982" y="3512344"/>
                  <a:pt x="8190942" y="3474393"/>
                  <a:pt x="8200865" y="3440162"/>
                </a:cubicBezTo>
                <a:cubicBezTo>
                  <a:pt x="8210786" y="3405932"/>
                  <a:pt x="8227778" y="3378647"/>
                  <a:pt x="8251839" y="3358307"/>
                </a:cubicBezTo>
                <a:cubicBezTo>
                  <a:pt x="8275899" y="3337967"/>
                  <a:pt x="8309013" y="3327797"/>
                  <a:pt x="8351181" y="3327797"/>
                </a:cubicBezTo>
                <a:close/>
                <a:moveTo>
                  <a:pt x="8891129" y="3188643"/>
                </a:moveTo>
                <a:lnTo>
                  <a:pt x="8891129" y="3662661"/>
                </a:lnTo>
                <a:cubicBezTo>
                  <a:pt x="8891129" y="3746500"/>
                  <a:pt x="8911221" y="3811117"/>
                  <a:pt x="8951405" y="3856509"/>
                </a:cubicBezTo>
                <a:cubicBezTo>
                  <a:pt x="8991589" y="3901902"/>
                  <a:pt x="9048391" y="3924598"/>
                  <a:pt x="9121813" y="3924598"/>
                </a:cubicBezTo>
                <a:cubicBezTo>
                  <a:pt x="9184817" y="3924598"/>
                  <a:pt x="9237403" y="3912444"/>
                  <a:pt x="9279571" y="3888135"/>
                </a:cubicBezTo>
                <a:cubicBezTo>
                  <a:pt x="9321738" y="3863826"/>
                  <a:pt x="9354977" y="3836293"/>
                  <a:pt x="9379286" y="3805536"/>
                </a:cubicBezTo>
                <a:lnTo>
                  <a:pt x="9382263" y="3914924"/>
                </a:lnTo>
                <a:lnTo>
                  <a:pt x="9572763" y="3914924"/>
                </a:lnTo>
                <a:lnTo>
                  <a:pt x="9572763" y="3188643"/>
                </a:lnTo>
                <a:lnTo>
                  <a:pt x="9375565" y="3188643"/>
                </a:lnTo>
                <a:lnTo>
                  <a:pt x="9375565" y="3673823"/>
                </a:lnTo>
                <a:cubicBezTo>
                  <a:pt x="9354729" y="3699123"/>
                  <a:pt x="9330296" y="3720580"/>
                  <a:pt x="9302267" y="3738191"/>
                </a:cubicBezTo>
                <a:cubicBezTo>
                  <a:pt x="9274237" y="3755802"/>
                  <a:pt x="9240379" y="3764608"/>
                  <a:pt x="9200692" y="3764608"/>
                </a:cubicBezTo>
                <a:cubicBezTo>
                  <a:pt x="9173407" y="3764608"/>
                  <a:pt x="9151455" y="3759399"/>
                  <a:pt x="9134835" y="3748981"/>
                </a:cubicBezTo>
                <a:cubicBezTo>
                  <a:pt x="9118215" y="3738563"/>
                  <a:pt x="9106309" y="3723804"/>
                  <a:pt x="9099117" y="3704704"/>
                </a:cubicBezTo>
                <a:cubicBezTo>
                  <a:pt x="9091923" y="3685605"/>
                  <a:pt x="9088327" y="3663653"/>
                  <a:pt x="9088327" y="3638848"/>
                </a:cubicBezTo>
                <a:lnTo>
                  <a:pt x="9088327" y="3188643"/>
                </a:lnTo>
                <a:close/>
                <a:moveTo>
                  <a:pt x="5674954" y="3178225"/>
                </a:moveTo>
                <a:cubicBezTo>
                  <a:pt x="5611454" y="3178225"/>
                  <a:pt x="5559860" y="3190256"/>
                  <a:pt x="5520173" y="3214316"/>
                </a:cubicBezTo>
                <a:cubicBezTo>
                  <a:pt x="5480486" y="3238376"/>
                  <a:pt x="5448487" y="3266034"/>
                  <a:pt x="5424179" y="3297288"/>
                </a:cubicBezTo>
                <a:lnTo>
                  <a:pt x="5420458" y="3188643"/>
                </a:lnTo>
                <a:lnTo>
                  <a:pt x="5230703" y="3188643"/>
                </a:lnTo>
                <a:lnTo>
                  <a:pt x="5230703" y="3914924"/>
                </a:lnTo>
                <a:lnTo>
                  <a:pt x="5427899" y="3914924"/>
                </a:lnTo>
                <a:lnTo>
                  <a:pt x="5427899" y="3430489"/>
                </a:lnTo>
                <a:cubicBezTo>
                  <a:pt x="5448736" y="3404196"/>
                  <a:pt x="5473168" y="3381871"/>
                  <a:pt x="5501197" y="3363516"/>
                </a:cubicBezTo>
                <a:cubicBezTo>
                  <a:pt x="5529226" y="3345161"/>
                  <a:pt x="5562837" y="3335983"/>
                  <a:pt x="5602029" y="3335983"/>
                </a:cubicBezTo>
                <a:cubicBezTo>
                  <a:pt x="5628321" y="3335983"/>
                  <a:pt x="5649529" y="3341440"/>
                  <a:pt x="5665652" y="3352354"/>
                </a:cubicBezTo>
                <a:cubicBezTo>
                  <a:pt x="5681775" y="3363268"/>
                  <a:pt x="5693557" y="3378647"/>
                  <a:pt x="5701000" y="3398491"/>
                </a:cubicBezTo>
                <a:cubicBezTo>
                  <a:pt x="5708441" y="3418334"/>
                  <a:pt x="5712161" y="3441403"/>
                  <a:pt x="5712161" y="3467696"/>
                </a:cubicBezTo>
                <a:lnTo>
                  <a:pt x="5712161" y="3914924"/>
                </a:lnTo>
                <a:lnTo>
                  <a:pt x="5907870" y="3914924"/>
                </a:lnTo>
                <a:lnTo>
                  <a:pt x="5907870" y="3442395"/>
                </a:lnTo>
                <a:cubicBezTo>
                  <a:pt x="5907870" y="3356075"/>
                  <a:pt x="5887530" y="3290466"/>
                  <a:pt x="5846850" y="3245570"/>
                </a:cubicBezTo>
                <a:cubicBezTo>
                  <a:pt x="5806171" y="3200673"/>
                  <a:pt x="5748872" y="3178225"/>
                  <a:pt x="5674954" y="3178225"/>
                </a:cubicBezTo>
                <a:close/>
                <a:moveTo>
                  <a:pt x="4714715" y="3177481"/>
                </a:moveTo>
                <a:cubicBezTo>
                  <a:pt x="4651711" y="3177481"/>
                  <a:pt x="4596273" y="3185418"/>
                  <a:pt x="4548400" y="3201294"/>
                </a:cubicBezTo>
                <a:cubicBezTo>
                  <a:pt x="4500527" y="3217168"/>
                  <a:pt x="4463071" y="3243213"/>
                  <a:pt x="4436034" y="3279428"/>
                </a:cubicBezTo>
                <a:cubicBezTo>
                  <a:pt x="4408997" y="3315643"/>
                  <a:pt x="4395479" y="3364756"/>
                  <a:pt x="4395479" y="3426768"/>
                </a:cubicBezTo>
                <a:lnTo>
                  <a:pt x="4580026" y="3426768"/>
                </a:lnTo>
                <a:cubicBezTo>
                  <a:pt x="4580026" y="3385096"/>
                  <a:pt x="4592676" y="3354958"/>
                  <a:pt x="4617977" y="3336355"/>
                </a:cubicBezTo>
                <a:cubicBezTo>
                  <a:pt x="4643278" y="3317751"/>
                  <a:pt x="4675524" y="3308450"/>
                  <a:pt x="4714715" y="3308450"/>
                </a:cubicBezTo>
                <a:cubicBezTo>
                  <a:pt x="4750434" y="3308450"/>
                  <a:pt x="4779579" y="3317131"/>
                  <a:pt x="4802152" y="3334494"/>
                </a:cubicBezTo>
                <a:cubicBezTo>
                  <a:pt x="4824724" y="3351858"/>
                  <a:pt x="4836010" y="3384104"/>
                  <a:pt x="4836010" y="3431233"/>
                </a:cubicBezTo>
                <a:lnTo>
                  <a:pt x="4836010" y="3469928"/>
                </a:lnTo>
                <a:cubicBezTo>
                  <a:pt x="4740265" y="3471912"/>
                  <a:pt x="4656300" y="3478982"/>
                  <a:pt x="4584118" y="3491136"/>
                </a:cubicBezTo>
                <a:cubicBezTo>
                  <a:pt x="4511937" y="3503290"/>
                  <a:pt x="4455754" y="3526359"/>
                  <a:pt x="4415571" y="3560341"/>
                </a:cubicBezTo>
                <a:cubicBezTo>
                  <a:pt x="4375387" y="3594324"/>
                  <a:pt x="4355295" y="3644801"/>
                  <a:pt x="4355295" y="3711774"/>
                </a:cubicBezTo>
                <a:cubicBezTo>
                  <a:pt x="4355295" y="3759895"/>
                  <a:pt x="4366333" y="3799954"/>
                  <a:pt x="4388409" y="3831953"/>
                </a:cubicBezTo>
                <a:cubicBezTo>
                  <a:pt x="4410486" y="3863951"/>
                  <a:pt x="4439383" y="3887887"/>
                  <a:pt x="4475102" y="3903762"/>
                </a:cubicBezTo>
                <a:cubicBezTo>
                  <a:pt x="4510821" y="3919637"/>
                  <a:pt x="4549268" y="3927575"/>
                  <a:pt x="4590444" y="3927575"/>
                </a:cubicBezTo>
                <a:cubicBezTo>
                  <a:pt x="4643526" y="3927575"/>
                  <a:pt x="4690406" y="3918521"/>
                  <a:pt x="4731086" y="3900413"/>
                </a:cubicBezTo>
                <a:cubicBezTo>
                  <a:pt x="4771766" y="3882306"/>
                  <a:pt x="4807485" y="3855641"/>
                  <a:pt x="4838243" y="3820418"/>
                </a:cubicBezTo>
                <a:lnTo>
                  <a:pt x="4844196" y="3914924"/>
                </a:lnTo>
                <a:lnTo>
                  <a:pt x="5028742" y="3914924"/>
                </a:lnTo>
                <a:lnTo>
                  <a:pt x="5028742" y="3427512"/>
                </a:lnTo>
                <a:cubicBezTo>
                  <a:pt x="5028742" y="3378895"/>
                  <a:pt x="5021054" y="3338339"/>
                  <a:pt x="5005674" y="3305845"/>
                </a:cubicBezTo>
                <a:cubicBezTo>
                  <a:pt x="4990295" y="3273351"/>
                  <a:pt x="4968592" y="3247678"/>
                  <a:pt x="4940562" y="3228827"/>
                </a:cubicBezTo>
                <a:cubicBezTo>
                  <a:pt x="4912533" y="3209975"/>
                  <a:pt x="4879418" y="3196705"/>
                  <a:pt x="4841219" y="3189015"/>
                </a:cubicBezTo>
                <a:cubicBezTo>
                  <a:pt x="4803021" y="3181326"/>
                  <a:pt x="4760852" y="3177481"/>
                  <a:pt x="4714715" y="3177481"/>
                </a:cubicBezTo>
                <a:close/>
                <a:moveTo>
                  <a:pt x="8351181" y="3175993"/>
                </a:moveTo>
                <a:cubicBezTo>
                  <a:pt x="8277759" y="3175993"/>
                  <a:pt x="8213391" y="3190751"/>
                  <a:pt x="8158077" y="3220269"/>
                </a:cubicBezTo>
                <a:cubicBezTo>
                  <a:pt x="8102762" y="3249787"/>
                  <a:pt x="8059974" y="3292699"/>
                  <a:pt x="8029713" y="3349005"/>
                </a:cubicBezTo>
                <a:cubicBezTo>
                  <a:pt x="7999451" y="3405312"/>
                  <a:pt x="7984320" y="3473649"/>
                  <a:pt x="7984320" y="3554016"/>
                </a:cubicBezTo>
                <a:cubicBezTo>
                  <a:pt x="7984320" y="3632895"/>
                  <a:pt x="7999451" y="3700116"/>
                  <a:pt x="8029713" y="3755678"/>
                </a:cubicBezTo>
                <a:cubicBezTo>
                  <a:pt x="8059974" y="3811241"/>
                  <a:pt x="8102762" y="3853657"/>
                  <a:pt x="8158077" y="3882926"/>
                </a:cubicBezTo>
                <a:cubicBezTo>
                  <a:pt x="8213391" y="3912196"/>
                  <a:pt x="8277759" y="3926830"/>
                  <a:pt x="8351181" y="3926830"/>
                </a:cubicBezTo>
                <a:cubicBezTo>
                  <a:pt x="8425595" y="3926830"/>
                  <a:pt x="8490459" y="3912196"/>
                  <a:pt x="8545774" y="3882926"/>
                </a:cubicBezTo>
                <a:cubicBezTo>
                  <a:pt x="8601088" y="3853657"/>
                  <a:pt x="8644125" y="3811241"/>
                  <a:pt x="8674883" y="3755678"/>
                </a:cubicBezTo>
                <a:cubicBezTo>
                  <a:pt x="8705639" y="3700116"/>
                  <a:pt x="8721019" y="3632895"/>
                  <a:pt x="8721019" y="3554016"/>
                </a:cubicBezTo>
                <a:cubicBezTo>
                  <a:pt x="8721019" y="3473649"/>
                  <a:pt x="8705639" y="3405312"/>
                  <a:pt x="8674883" y="3349005"/>
                </a:cubicBezTo>
                <a:cubicBezTo>
                  <a:pt x="8644125" y="3292699"/>
                  <a:pt x="8601088" y="3249787"/>
                  <a:pt x="8545774" y="3220269"/>
                </a:cubicBezTo>
                <a:cubicBezTo>
                  <a:pt x="8490459" y="3190751"/>
                  <a:pt x="8425595" y="3175993"/>
                  <a:pt x="8351181" y="3175993"/>
                </a:cubicBezTo>
                <a:close/>
                <a:moveTo>
                  <a:pt x="7125284" y="2913311"/>
                </a:moveTo>
                <a:lnTo>
                  <a:pt x="7464612" y="3540621"/>
                </a:lnTo>
                <a:lnTo>
                  <a:pt x="7464612" y="3914924"/>
                </a:lnTo>
                <a:lnTo>
                  <a:pt x="7678925" y="3914924"/>
                </a:lnTo>
                <a:lnTo>
                  <a:pt x="7678925" y="3540621"/>
                </a:lnTo>
                <a:lnTo>
                  <a:pt x="8018253" y="2913311"/>
                </a:lnTo>
                <a:lnTo>
                  <a:pt x="7786081" y="2913311"/>
                </a:lnTo>
                <a:lnTo>
                  <a:pt x="7571768" y="3348633"/>
                </a:lnTo>
                <a:lnTo>
                  <a:pt x="7357456" y="2913311"/>
                </a:lnTo>
                <a:close/>
                <a:moveTo>
                  <a:pt x="6116527" y="2913311"/>
                </a:moveTo>
                <a:lnTo>
                  <a:pt x="6116527" y="3914924"/>
                </a:lnTo>
                <a:lnTo>
                  <a:pt x="6313724" y="3914924"/>
                </a:lnTo>
                <a:lnTo>
                  <a:pt x="6313724" y="3531692"/>
                </a:lnTo>
                <a:lnTo>
                  <a:pt x="6607660" y="3914924"/>
                </a:lnTo>
                <a:lnTo>
                  <a:pt x="6832390" y="3914924"/>
                </a:lnTo>
                <a:lnTo>
                  <a:pt x="6524316" y="3522762"/>
                </a:lnTo>
                <a:lnTo>
                  <a:pt x="6811554" y="3188643"/>
                </a:lnTo>
                <a:lnTo>
                  <a:pt x="6597242" y="3188643"/>
                </a:lnTo>
                <a:lnTo>
                  <a:pt x="6313724" y="3523506"/>
                </a:lnTo>
                <a:lnTo>
                  <a:pt x="6313724" y="2913311"/>
                </a:lnTo>
                <a:close/>
                <a:moveTo>
                  <a:pt x="3506677" y="2913311"/>
                </a:moveTo>
                <a:lnTo>
                  <a:pt x="3506677" y="3914924"/>
                </a:lnTo>
                <a:lnTo>
                  <a:pt x="3703875" y="3914924"/>
                </a:lnTo>
                <a:lnTo>
                  <a:pt x="3703875" y="3430489"/>
                </a:lnTo>
                <a:cubicBezTo>
                  <a:pt x="3724710" y="3404196"/>
                  <a:pt x="3749143" y="3381871"/>
                  <a:pt x="3777172" y="3363516"/>
                </a:cubicBezTo>
                <a:cubicBezTo>
                  <a:pt x="3805202" y="3345161"/>
                  <a:pt x="3838812" y="3335983"/>
                  <a:pt x="3878003" y="3335983"/>
                </a:cubicBezTo>
                <a:cubicBezTo>
                  <a:pt x="3904296" y="3335983"/>
                  <a:pt x="3925380" y="3341440"/>
                  <a:pt x="3941255" y="3352354"/>
                </a:cubicBezTo>
                <a:cubicBezTo>
                  <a:pt x="3957130" y="3363268"/>
                  <a:pt x="3968665" y="3378647"/>
                  <a:pt x="3975858" y="3398491"/>
                </a:cubicBezTo>
                <a:cubicBezTo>
                  <a:pt x="3983051" y="3418334"/>
                  <a:pt x="3986648" y="3441155"/>
                  <a:pt x="3986648" y="3466952"/>
                </a:cubicBezTo>
                <a:lnTo>
                  <a:pt x="3986648" y="3914924"/>
                </a:lnTo>
                <a:lnTo>
                  <a:pt x="4183845" y="3914924"/>
                </a:lnTo>
                <a:lnTo>
                  <a:pt x="4183845" y="3442395"/>
                </a:lnTo>
                <a:cubicBezTo>
                  <a:pt x="4183845" y="3355082"/>
                  <a:pt x="4163629" y="3289226"/>
                  <a:pt x="4123198" y="3244826"/>
                </a:cubicBezTo>
                <a:cubicBezTo>
                  <a:pt x="4082766" y="3200425"/>
                  <a:pt x="4024847" y="3178225"/>
                  <a:pt x="3949441" y="3178225"/>
                </a:cubicBezTo>
                <a:cubicBezTo>
                  <a:pt x="3886933" y="3178225"/>
                  <a:pt x="3835836" y="3190256"/>
                  <a:pt x="3796148" y="3214316"/>
                </a:cubicBezTo>
                <a:cubicBezTo>
                  <a:pt x="3756461" y="3238376"/>
                  <a:pt x="3724463" y="3266034"/>
                  <a:pt x="3700154" y="3297288"/>
                </a:cubicBezTo>
                <a:lnTo>
                  <a:pt x="3700154" y="2913311"/>
                </a:lnTo>
                <a:close/>
                <a:moveTo>
                  <a:pt x="2642879" y="2913311"/>
                </a:moveTo>
                <a:lnTo>
                  <a:pt x="2642879" y="3087440"/>
                </a:lnTo>
                <a:lnTo>
                  <a:pt x="2910770" y="3087440"/>
                </a:lnTo>
                <a:lnTo>
                  <a:pt x="2910770" y="3914924"/>
                </a:lnTo>
                <a:lnTo>
                  <a:pt x="3119873" y="3914924"/>
                </a:lnTo>
                <a:lnTo>
                  <a:pt x="3119873" y="3087440"/>
                </a:lnTo>
                <a:lnTo>
                  <a:pt x="3386275" y="3087440"/>
                </a:lnTo>
                <a:lnTo>
                  <a:pt x="3386275" y="2913311"/>
                </a:lnTo>
                <a:close/>
                <a:moveTo>
                  <a:pt x="0" y="0"/>
                </a:moveTo>
                <a:lnTo>
                  <a:pt x="12243324" y="0"/>
                </a:lnTo>
                <a:lnTo>
                  <a:pt x="1224332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C62E35-4AF9-8839-1FBF-F9AFAA7E798A}"/>
              </a:ext>
            </a:extLst>
          </p:cNvPr>
          <p:cNvSpPr txBox="1"/>
          <p:nvPr/>
        </p:nvSpPr>
        <p:spPr>
          <a:xfrm>
            <a:off x="4461781" y="5592143"/>
            <a:ext cx="32684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Megan Wilcox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2BDB6C2-BE54-BD98-D65C-5DDFD5639466}"/>
              </a:ext>
            </a:extLst>
          </p:cNvPr>
          <p:cNvSpPr/>
          <p:nvPr/>
        </p:nvSpPr>
        <p:spPr>
          <a:xfrm>
            <a:off x="82906" y="-10361957"/>
            <a:ext cx="8882743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5DDFEA-A577-A548-4B27-17B97044A06C}"/>
              </a:ext>
            </a:extLst>
          </p:cNvPr>
          <p:cNvSpPr txBox="1"/>
          <p:nvPr/>
        </p:nvSpPr>
        <p:spPr>
          <a:xfrm>
            <a:off x="851928" y="-8764229"/>
            <a:ext cx="7344697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If I had More Time</a:t>
            </a:r>
          </a:p>
          <a:p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 Pearson’s Correlation Coefficient again without the outliers to see if the outliers skewed my data.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Do a linear regression and plotted the line to better visual the correlation.</a:t>
            </a:r>
          </a:p>
        </p:txBody>
      </p:sp>
    </p:spTree>
    <p:extLst>
      <p:ext uri="{BB962C8B-B14F-4D97-AF65-F5344CB8AC3E}">
        <p14:creationId xmlns:p14="http://schemas.microsoft.com/office/powerpoint/2010/main" val="1113231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61604-15E7-10CF-2590-73C8E62D5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>
                <a:latin typeface="+mn-lt"/>
              </a:rPr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07AB0-83E2-FD50-209E-D32FE2176D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https://www.epa.gov/climate-indicators/greenhouse-gases</a:t>
            </a:r>
            <a:endParaRPr lang="en-US" dirty="0">
              <a:solidFill>
                <a:schemeClr val="tx2">
                  <a:lumMod val="75000"/>
                  <a:lumOff val="2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29054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09696-1524-DFEC-51E3-B960E284E9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planet earth from space&#10;&#10;AI-generated content may be incorrect.">
            <a:extLst>
              <a:ext uri="{FF2B5EF4-FFF2-40B4-BE49-F238E27FC236}">
                <a16:creationId xmlns:a16="http://schemas.microsoft.com/office/drawing/2014/main" id="{E46CDF73-9008-EA72-8C3B-B1521E1E32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92125" y="-5159125"/>
            <a:ext cx="17176249" cy="17176249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C5F53FD2-80B6-3365-1105-91B04B70D574}"/>
              </a:ext>
            </a:extLst>
          </p:cNvPr>
          <p:cNvSpPr txBox="1"/>
          <p:nvPr/>
        </p:nvSpPr>
        <p:spPr>
          <a:xfrm>
            <a:off x="4524278" y="5742057"/>
            <a:ext cx="326843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Megan Wilcox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6F130A-8694-DAA8-11FA-62A0F010B106}"/>
              </a:ext>
            </a:extLst>
          </p:cNvPr>
          <p:cNvSpPr txBox="1"/>
          <p:nvPr/>
        </p:nvSpPr>
        <p:spPr>
          <a:xfrm>
            <a:off x="-62497" y="-6858000"/>
            <a:ext cx="12254497" cy="6858000"/>
          </a:xfrm>
          <a:custGeom>
            <a:avLst/>
            <a:gdLst/>
            <a:ahLst/>
            <a:cxnLst/>
            <a:rect l="l" t="t" r="r" b="b"/>
            <a:pathLst>
              <a:path w="12254497" h="6858000">
                <a:moveTo>
                  <a:pt x="7304181" y="4790984"/>
                </a:moveTo>
                <a:cubicBezTo>
                  <a:pt x="7338709" y="4790985"/>
                  <a:pt x="7365796" y="4799121"/>
                  <a:pt x="7385441" y="4815392"/>
                </a:cubicBezTo>
                <a:cubicBezTo>
                  <a:pt x="7405086" y="4831664"/>
                  <a:pt x="7418977" y="4853492"/>
                  <a:pt x="7427113" y="4880877"/>
                </a:cubicBezTo>
                <a:cubicBezTo>
                  <a:pt x="7435249" y="4908261"/>
                  <a:pt x="7439317" y="4938622"/>
                  <a:pt x="7439317" y="4971959"/>
                </a:cubicBezTo>
                <a:cubicBezTo>
                  <a:pt x="7439317" y="5004503"/>
                  <a:pt x="7435249" y="5034269"/>
                  <a:pt x="7427113" y="5061256"/>
                </a:cubicBezTo>
                <a:cubicBezTo>
                  <a:pt x="7418977" y="5088244"/>
                  <a:pt x="7405086" y="5109774"/>
                  <a:pt x="7385441" y="5125848"/>
                </a:cubicBezTo>
                <a:cubicBezTo>
                  <a:pt x="7365796" y="5141921"/>
                  <a:pt x="7338709" y="5149958"/>
                  <a:pt x="7304181" y="5149958"/>
                </a:cubicBezTo>
                <a:cubicBezTo>
                  <a:pt x="7270446" y="5149958"/>
                  <a:pt x="7243955" y="5141921"/>
                  <a:pt x="7224707" y="5125848"/>
                </a:cubicBezTo>
                <a:cubicBezTo>
                  <a:pt x="7205458" y="5109774"/>
                  <a:pt x="7191865" y="5088244"/>
                  <a:pt x="7183928" y="5061256"/>
                </a:cubicBezTo>
                <a:cubicBezTo>
                  <a:pt x="7175990" y="5034269"/>
                  <a:pt x="7172022" y="5004503"/>
                  <a:pt x="7172022" y="4971959"/>
                </a:cubicBezTo>
                <a:cubicBezTo>
                  <a:pt x="7172022" y="4938622"/>
                  <a:pt x="7175990" y="4908261"/>
                  <a:pt x="7183928" y="4880877"/>
                </a:cubicBezTo>
                <a:cubicBezTo>
                  <a:pt x="7191865" y="4853492"/>
                  <a:pt x="7205458" y="4831664"/>
                  <a:pt x="7224707" y="4815392"/>
                </a:cubicBezTo>
                <a:cubicBezTo>
                  <a:pt x="7243955" y="4799121"/>
                  <a:pt x="7270446" y="4790985"/>
                  <a:pt x="7304181" y="4790984"/>
                </a:cubicBezTo>
                <a:close/>
                <a:moveTo>
                  <a:pt x="6716607" y="4679661"/>
                </a:moveTo>
                <a:lnTo>
                  <a:pt x="6716607" y="5260686"/>
                </a:lnTo>
                <a:lnTo>
                  <a:pt x="6874365" y="5260686"/>
                </a:lnTo>
                <a:lnTo>
                  <a:pt x="6874365" y="4679661"/>
                </a:lnTo>
                <a:close/>
                <a:moveTo>
                  <a:pt x="5135458" y="4679661"/>
                </a:moveTo>
                <a:lnTo>
                  <a:pt x="5135458" y="5260686"/>
                </a:lnTo>
                <a:lnTo>
                  <a:pt x="5293215" y="5260686"/>
                </a:lnTo>
                <a:lnTo>
                  <a:pt x="5293215" y="4679661"/>
                </a:lnTo>
                <a:close/>
                <a:moveTo>
                  <a:pt x="8091184" y="4671327"/>
                </a:moveTo>
                <a:cubicBezTo>
                  <a:pt x="8040384" y="4671327"/>
                  <a:pt x="7999109" y="4680951"/>
                  <a:pt x="7967359" y="4700199"/>
                </a:cubicBezTo>
                <a:cubicBezTo>
                  <a:pt x="7935609" y="4719448"/>
                  <a:pt x="7910011" y="4741574"/>
                  <a:pt x="7890564" y="4766577"/>
                </a:cubicBezTo>
                <a:lnTo>
                  <a:pt x="7887587" y="4679661"/>
                </a:lnTo>
                <a:lnTo>
                  <a:pt x="7735782" y="4679661"/>
                </a:lnTo>
                <a:lnTo>
                  <a:pt x="7735782" y="5260686"/>
                </a:lnTo>
                <a:lnTo>
                  <a:pt x="7893540" y="5260686"/>
                </a:lnTo>
                <a:lnTo>
                  <a:pt x="7893540" y="4873138"/>
                </a:lnTo>
                <a:cubicBezTo>
                  <a:pt x="7910209" y="4852103"/>
                  <a:pt x="7929755" y="4834244"/>
                  <a:pt x="7952179" y="4819559"/>
                </a:cubicBezTo>
                <a:cubicBezTo>
                  <a:pt x="7974602" y="4804875"/>
                  <a:pt x="8001490" y="4797533"/>
                  <a:pt x="8032843" y="4797533"/>
                </a:cubicBezTo>
                <a:cubicBezTo>
                  <a:pt x="8053878" y="4797533"/>
                  <a:pt x="8070844" y="4801899"/>
                  <a:pt x="8083743" y="4810630"/>
                </a:cubicBezTo>
                <a:cubicBezTo>
                  <a:pt x="8096641" y="4819361"/>
                  <a:pt x="8106067" y="4831664"/>
                  <a:pt x="8112020" y="4847539"/>
                </a:cubicBezTo>
                <a:cubicBezTo>
                  <a:pt x="8117973" y="4863414"/>
                  <a:pt x="8120950" y="4881869"/>
                  <a:pt x="8120950" y="4902903"/>
                </a:cubicBezTo>
                <a:lnTo>
                  <a:pt x="8120950" y="5260686"/>
                </a:lnTo>
                <a:lnTo>
                  <a:pt x="8277517" y="5260686"/>
                </a:lnTo>
                <a:lnTo>
                  <a:pt x="8277517" y="4882663"/>
                </a:lnTo>
                <a:cubicBezTo>
                  <a:pt x="8277517" y="4813606"/>
                  <a:pt x="8261245" y="4761120"/>
                  <a:pt x="8228701" y="4725202"/>
                </a:cubicBezTo>
                <a:cubicBezTo>
                  <a:pt x="8196157" y="4689285"/>
                  <a:pt x="8150318" y="4671327"/>
                  <a:pt x="8091184" y="4671327"/>
                </a:cubicBezTo>
                <a:close/>
                <a:moveTo>
                  <a:pt x="4407390" y="4671327"/>
                </a:moveTo>
                <a:cubicBezTo>
                  <a:pt x="4358178" y="4671327"/>
                  <a:pt x="4316804" y="4680951"/>
                  <a:pt x="4283268" y="4700199"/>
                </a:cubicBezTo>
                <a:cubicBezTo>
                  <a:pt x="4249732" y="4719448"/>
                  <a:pt x="4223439" y="4741574"/>
                  <a:pt x="4204389" y="4766577"/>
                </a:cubicBezTo>
                <a:lnTo>
                  <a:pt x="4201412" y="4679661"/>
                </a:lnTo>
                <a:lnTo>
                  <a:pt x="4049608" y="4679661"/>
                </a:lnTo>
                <a:lnTo>
                  <a:pt x="4049608" y="5260686"/>
                </a:lnTo>
                <a:lnTo>
                  <a:pt x="4207366" y="5260686"/>
                </a:lnTo>
                <a:lnTo>
                  <a:pt x="4207366" y="4873138"/>
                </a:lnTo>
                <a:cubicBezTo>
                  <a:pt x="4224034" y="4852103"/>
                  <a:pt x="4243283" y="4834244"/>
                  <a:pt x="4265111" y="4819559"/>
                </a:cubicBezTo>
                <a:cubicBezTo>
                  <a:pt x="4286939" y="4804875"/>
                  <a:pt x="4313133" y="4797533"/>
                  <a:pt x="4343692" y="4797533"/>
                </a:cubicBezTo>
                <a:cubicBezTo>
                  <a:pt x="4364329" y="4797533"/>
                  <a:pt x="4381097" y="4801899"/>
                  <a:pt x="4393996" y="4810630"/>
                </a:cubicBezTo>
                <a:cubicBezTo>
                  <a:pt x="4406894" y="4819361"/>
                  <a:pt x="4416221" y="4831664"/>
                  <a:pt x="4421976" y="4847539"/>
                </a:cubicBezTo>
                <a:cubicBezTo>
                  <a:pt x="4427731" y="4863414"/>
                  <a:pt x="4430608" y="4881869"/>
                  <a:pt x="4430608" y="4902903"/>
                </a:cubicBezTo>
                <a:lnTo>
                  <a:pt x="4430608" y="5260686"/>
                </a:lnTo>
                <a:lnTo>
                  <a:pt x="4588365" y="5260686"/>
                </a:lnTo>
                <a:lnTo>
                  <a:pt x="4588365" y="4882663"/>
                </a:lnTo>
                <a:lnTo>
                  <a:pt x="4587473" y="4868078"/>
                </a:lnTo>
                <a:lnTo>
                  <a:pt x="4615080" y="4840544"/>
                </a:lnTo>
                <a:cubicBezTo>
                  <a:pt x="4624952" y="4832111"/>
                  <a:pt x="4635395" y="4824520"/>
                  <a:pt x="4646408" y="4817774"/>
                </a:cubicBezTo>
                <a:cubicBezTo>
                  <a:pt x="4668435" y="4804280"/>
                  <a:pt x="4694728" y="4797533"/>
                  <a:pt x="4725287" y="4797533"/>
                </a:cubicBezTo>
                <a:cubicBezTo>
                  <a:pt x="4745925" y="4797533"/>
                  <a:pt x="4762693" y="4801899"/>
                  <a:pt x="4775591" y="4810630"/>
                </a:cubicBezTo>
                <a:cubicBezTo>
                  <a:pt x="4788490" y="4819361"/>
                  <a:pt x="4797816" y="4831664"/>
                  <a:pt x="4803571" y="4847539"/>
                </a:cubicBezTo>
                <a:cubicBezTo>
                  <a:pt x="4809326" y="4863414"/>
                  <a:pt x="4812203" y="4881869"/>
                  <a:pt x="4812203" y="4902903"/>
                </a:cubicBezTo>
                <a:lnTo>
                  <a:pt x="4812203" y="5260686"/>
                </a:lnTo>
                <a:lnTo>
                  <a:pt x="4969961" y="5260686"/>
                </a:lnTo>
                <a:lnTo>
                  <a:pt x="4969961" y="4882663"/>
                </a:lnTo>
                <a:cubicBezTo>
                  <a:pt x="4969961" y="4815194"/>
                  <a:pt x="4954185" y="4763104"/>
                  <a:pt x="4922633" y="4726393"/>
                </a:cubicBezTo>
                <a:cubicBezTo>
                  <a:pt x="4891083" y="4689682"/>
                  <a:pt x="4846334" y="4671327"/>
                  <a:pt x="4788390" y="4671327"/>
                </a:cubicBezTo>
                <a:cubicBezTo>
                  <a:pt x="4739178" y="4671327"/>
                  <a:pt x="4696415" y="4681249"/>
                  <a:pt x="4660101" y="4701092"/>
                </a:cubicBezTo>
                <a:cubicBezTo>
                  <a:pt x="4623787" y="4720936"/>
                  <a:pt x="4593128" y="4744153"/>
                  <a:pt x="4568125" y="4770744"/>
                </a:cubicBezTo>
                <a:lnTo>
                  <a:pt x="4568520" y="4772770"/>
                </a:lnTo>
                <a:lnTo>
                  <a:pt x="4562079" y="4756810"/>
                </a:lnTo>
                <a:cubicBezTo>
                  <a:pt x="4556237" y="4745710"/>
                  <a:pt x="4549422" y="4735571"/>
                  <a:pt x="4541634" y="4726393"/>
                </a:cubicBezTo>
                <a:cubicBezTo>
                  <a:pt x="4510479" y="4689682"/>
                  <a:pt x="4465731" y="4671327"/>
                  <a:pt x="4407390" y="4671327"/>
                </a:cubicBezTo>
                <a:close/>
                <a:moveTo>
                  <a:pt x="8668042" y="4670136"/>
                </a:moveTo>
                <a:cubicBezTo>
                  <a:pt x="8637482" y="4670136"/>
                  <a:pt x="8607618" y="4673113"/>
                  <a:pt x="8578447" y="4679066"/>
                </a:cubicBezTo>
                <a:cubicBezTo>
                  <a:pt x="8549277" y="4685019"/>
                  <a:pt x="8523083" y="4694445"/>
                  <a:pt x="8499866" y="4707343"/>
                </a:cubicBezTo>
                <a:cubicBezTo>
                  <a:pt x="8476648" y="4720242"/>
                  <a:pt x="8458094" y="4737208"/>
                  <a:pt x="8444204" y="4758242"/>
                </a:cubicBezTo>
                <a:cubicBezTo>
                  <a:pt x="8430313" y="4779277"/>
                  <a:pt x="8423368" y="4804875"/>
                  <a:pt x="8423368" y="4835038"/>
                </a:cubicBezTo>
                <a:cubicBezTo>
                  <a:pt x="8423368" y="4873535"/>
                  <a:pt x="8432496" y="4904590"/>
                  <a:pt x="8450752" y="4928204"/>
                </a:cubicBezTo>
                <a:cubicBezTo>
                  <a:pt x="8469008" y="4951818"/>
                  <a:pt x="8494309" y="4970670"/>
                  <a:pt x="8526655" y="4984759"/>
                </a:cubicBezTo>
                <a:cubicBezTo>
                  <a:pt x="8559000" y="4998848"/>
                  <a:pt x="8595810" y="5010853"/>
                  <a:pt x="8637086" y="5020775"/>
                </a:cubicBezTo>
                <a:cubicBezTo>
                  <a:pt x="8686298" y="5031888"/>
                  <a:pt x="8720727" y="5042802"/>
                  <a:pt x="8740372" y="5053517"/>
                </a:cubicBezTo>
                <a:cubicBezTo>
                  <a:pt x="8760018" y="5064233"/>
                  <a:pt x="8769840" y="5080505"/>
                  <a:pt x="8769840" y="5102333"/>
                </a:cubicBezTo>
                <a:cubicBezTo>
                  <a:pt x="8769840" y="5125352"/>
                  <a:pt x="8761506" y="5141723"/>
                  <a:pt x="8744837" y="5151446"/>
                </a:cubicBezTo>
                <a:cubicBezTo>
                  <a:pt x="8728168" y="5161170"/>
                  <a:pt x="8704752" y="5166031"/>
                  <a:pt x="8674590" y="5166031"/>
                </a:cubicBezTo>
                <a:cubicBezTo>
                  <a:pt x="8644030" y="5166031"/>
                  <a:pt x="8617340" y="5159681"/>
                  <a:pt x="8594520" y="5146981"/>
                </a:cubicBezTo>
                <a:cubicBezTo>
                  <a:pt x="8571700" y="5134282"/>
                  <a:pt x="8560290" y="5111660"/>
                  <a:pt x="8560290" y="5079116"/>
                </a:cubicBezTo>
                <a:lnTo>
                  <a:pt x="8413843" y="5079116"/>
                </a:lnTo>
                <a:cubicBezTo>
                  <a:pt x="8413843" y="5116422"/>
                  <a:pt x="8421185" y="5147577"/>
                  <a:pt x="8435870" y="5172580"/>
                </a:cubicBezTo>
                <a:cubicBezTo>
                  <a:pt x="8450554" y="5197583"/>
                  <a:pt x="8470398" y="5217328"/>
                  <a:pt x="8495401" y="5231813"/>
                </a:cubicBezTo>
                <a:cubicBezTo>
                  <a:pt x="8520404" y="5246299"/>
                  <a:pt x="8548384" y="5256519"/>
                  <a:pt x="8579340" y="5262472"/>
                </a:cubicBezTo>
                <a:cubicBezTo>
                  <a:pt x="8610296" y="5268425"/>
                  <a:pt x="8641848" y="5271402"/>
                  <a:pt x="8673994" y="5271402"/>
                </a:cubicBezTo>
                <a:cubicBezTo>
                  <a:pt x="8706538" y="5271402"/>
                  <a:pt x="8737991" y="5268028"/>
                  <a:pt x="8768352" y="5261281"/>
                </a:cubicBezTo>
                <a:cubicBezTo>
                  <a:pt x="8798712" y="5254535"/>
                  <a:pt x="8825700" y="5243720"/>
                  <a:pt x="8849314" y="5228837"/>
                </a:cubicBezTo>
                <a:cubicBezTo>
                  <a:pt x="8872928" y="5213954"/>
                  <a:pt x="8891780" y="5194408"/>
                  <a:pt x="8905869" y="5170199"/>
                </a:cubicBezTo>
                <a:cubicBezTo>
                  <a:pt x="8919958" y="5145989"/>
                  <a:pt x="8927002" y="5116422"/>
                  <a:pt x="8927002" y="5081497"/>
                </a:cubicBezTo>
                <a:cubicBezTo>
                  <a:pt x="8927002" y="5044191"/>
                  <a:pt x="8918271" y="5013830"/>
                  <a:pt x="8900809" y="4990414"/>
                </a:cubicBezTo>
                <a:cubicBezTo>
                  <a:pt x="8883346" y="4966999"/>
                  <a:pt x="8859732" y="4948345"/>
                  <a:pt x="8829966" y="4934455"/>
                </a:cubicBezTo>
                <a:cubicBezTo>
                  <a:pt x="8800201" y="4920564"/>
                  <a:pt x="8766466" y="4909253"/>
                  <a:pt x="8728764" y="4900522"/>
                </a:cubicBezTo>
                <a:cubicBezTo>
                  <a:pt x="8693044" y="4892585"/>
                  <a:pt x="8664271" y="4885143"/>
                  <a:pt x="8642443" y="4878198"/>
                </a:cubicBezTo>
                <a:cubicBezTo>
                  <a:pt x="8620615" y="4871253"/>
                  <a:pt x="8604740" y="4863712"/>
                  <a:pt x="8594818" y="4855576"/>
                </a:cubicBezTo>
                <a:cubicBezTo>
                  <a:pt x="8584896" y="4847440"/>
                  <a:pt x="8579936" y="4838014"/>
                  <a:pt x="8579936" y="4827299"/>
                </a:cubicBezTo>
                <a:cubicBezTo>
                  <a:pt x="8579936" y="4809042"/>
                  <a:pt x="8587773" y="4795945"/>
                  <a:pt x="8603450" y="4788008"/>
                </a:cubicBezTo>
                <a:cubicBezTo>
                  <a:pt x="8619126" y="4780071"/>
                  <a:pt x="8640657" y="4776102"/>
                  <a:pt x="8668042" y="4776102"/>
                </a:cubicBezTo>
                <a:cubicBezTo>
                  <a:pt x="8693441" y="4776102"/>
                  <a:pt x="8715567" y="4781857"/>
                  <a:pt x="8734419" y="4793366"/>
                </a:cubicBezTo>
                <a:cubicBezTo>
                  <a:pt x="8753270" y="4804875"/>
                  <a:pt x="8762696" y="4825513"/>
                  <a:pt x="8762696" y="4855278"/>
                </a:cubicBezTo>
                <a:lnTo>
                  <a:pt x="8909143" y="4855278"/>
                </a:lnTo>
                <a:cubicBezTo>
                  <a:pt x="8909143" y="4819560"/>
                  <a:pt x="8902198" y="4789794"/>
                  <a:pt x="8888307" y="4765981"/>
                </a:cubicBezTo>
                <a:cubicBezTo>
                  <a:pt x="8874416" y="4742169"/>
                  <a:pt x="8855962" y="4723218"/>
                  <a:pt x="8832943" y="4709129"/>
                </a:cubicBezTo>
                <a:cubicBezTo>
                  <a:pt x="8809924" y="4695040"/>
                  <a:pt x="8784128" y="4685019"/>
                  <a:pt x="8755552" y="4679066"/>
                </a:cubicBezTo>
                <a:cubicBezTo>
                  <a:pt x="8726978" y="4673113"/>
                  <a:pt x="8697807" y="4670136"/>
                  <a:pt x="8668042" y="4670136"/>
                </a:cubicBezTo>
                <a:close/>
                <a:moveTo>
                  <a:pt x="6315367" y="4670136"/>
                </a:moveTo>
                <a:cubicBezTo>
                  <a:pt x="6284808" y="4670136"/>
                  <a:pt x="6254943" y="4673113"/>
                  <a:pt x="6225773" y="4679066"/>
                </a:cubicBezTo>
                <a:cubicBezTo>
                  <a:pt x="6196602" y="4685019"/>
                  <a:pt x="6170409" y="4694445"/>
                  <a:pt x="6147191" y="4707343"/>
                </a:cubicBezTo>
                <a:cubicBezTo>
                  <a:pt x="6123974" y="4720242"/>
                  <a:pt x="6105420" y="4737208"/>
                  <a:pt x="6091530" y="4758242"/>
                </a:cubicBezTo>
                <a:cubicBezTo>
                  <a:pt x="6077639" y="4779277"/>
                  <a:pt x="6070694" y="4804875"/>
                  <a:pt x="6070694" y="4835038"/>
                </a:cubicBezTo>
                <a:cubicBezTo>
                  <a:pt x="6070694" y="4873535"/>
                  <a:pt x="6079822" y="4904590"/>
                  <a:pt x="6098078" y="4928204"/>
                </a:cubicBezTo>
                <a:cubicBezTo>
                  <a:pt x="6116334" y="4951818"/>
                  <a:pt x="6141635" y="4970670"/>
                  <a:pt x="6173980" y="4984759"/>
                </a:cubicBezTo>
                <a:cubicBezTo>
                  <a:pt x="6206326" y="4998848"/>
                  <a:pt x="6243136" y="5010853"/>
                  <a:pt x="6284411" y="5020775"/>
                </a:cubicBezTo>
                <a:cubicBezTo>
                  <a:pt x="6333623" y="5031888"/>
                  <a:pt x="6368052" y="5042802"/>
                  <a:pt x="6387697" y="5053517"/>
                </a:cubicBezTo>
                <a:cubicBezTo>
                  <a:pt x="6407343" y="5064233"/>
                  <a:pt x="6417165" y="5080505"/>
                  <a:pt x="6417165" y="5102333"/>
                </a:cubicBezTo>
                <a:cubicBezTo>
                  <a:pt x="6417165" y="5125352"/>
                  <a:pt x="6408831" y="5141723"/>
                  <a:pt x="6392162" y="5151446"/>
                </a:cubicBezTo>
                <a:cubicBezTo>
                  <a:pt x="6375493" y="5161170"/>
                  <a:pt x="6352078" y="5166031"/>
                  <a:pt x="6321915" y="5166031"/>
                </a:cubicBezTo>
                <a:cubicBezTo>
                  <a:pt x="6291356" y="5166031"/>
                  <a:pt x="6264666" y="5159681"/>
                  <a:pt x="6241846" y="5146981"/>
                </a:cubicBezTo>
                <a:cubicBezTo>
                  <a:pt x="6219026" y="5134282"/>
                  <a:pt x="6207616" y="5111660"/>
                  <a:pt x="6207616" y="5079116"/>
                </a:cubicBezTo>
                <a:lnTo>
                  <a:pt x="6061169" y="5079116"/>
                </a:lnTo>
                <a:cubicBezTo>
                  <a:pt x="6061169" y="5116422"/>
                  <a:pt x="6068511" y="5147577"/>
                  <a:pt x="6083195" y="5172580"/>
                </a:cubicBezTo>
                <a:cubicBezTo>
                  <a:pt x="6097880" y="5197583"/>
                  <a:pt x="6117723" y="5217328"/>
                  <a:pt x="6142727" y="5231813"/>
                </a:cubicBezTo>
                <a:cubicBezTo>
                  <a:pt x="6167730" y="5246299"/>
                  <a:pt x="6195709" y="5256519"/>
                  <a:pt x="6226666" y="5262472"/>
                </a:cubicBezTo>
                <a:cubicBezTo>
                  <a:pt x="6257622" y="5268425"/>
                  <a:pt x="6289173" y="5271402"/>
                  <a:pt x="6321320" y="5271402"/>
                </a:cubicBezTo>
                <a:cubicBezTo>
                  <a:pt x="6353864" y="5271402"/>
                  <a:pt x="6385316" y="5268028"/>
                  <a:pt x="6415677" y="5261281"/>
                </a:cubicBezTo>
                <a:cubicBezTo>
                  <a:pt x="6446038" y="5254535"/>
                  <a:pt x="6473025" y="5243720"/>
                  <a:pt x="6496640" y="5228837"/>
                </a:cubicBezTo>
                <a:cubicBezTo>
                  <a:pt x="6520254" y="5213954"/>
                  <a:pt x="6539105" y="5194408"/>
                  <a:pt x="6553194" y="5170199"/>
                </a:cubicBezTo>
                <a:cubicBezTo>
                  <a:pt x="6567283" y="5145989"/>
                  <a:pt x="6574328" y="5116422"/>
                  <a:pt x="6574328" y="5081497"/>
                </a:cubicBezTo>
                <a:cubicBezTo>
                  <a:pt x="6574328" y="5044191"/>
                  <a:pt x="6565596" y="5013830"/>
                  <a:pt x="6548134" y="4990414"/>
                </a:cubicBezTo>
                <a:cubicBezTo>
                  <a:pt x="6530672" y="4966999"/>
                  <a:pt x="6507057" y="4948345"/>
                  <a:pt x="6477292" y="4934455"/>
                </a:cubicBezTo>
                <a:cubicBezTo>
                  <a:pt x="6447526" y="4920564"/>
                  <a:pt x="6413792" y="4909253"/>
                  <a:pt x="6376089" y="4900522"/>
                </a:cubicBezTo>
                <a:cubicBezTo>
                  <a:pt x="6340370" y="4892585"/>
                  <a:pt x="6311597" y="4885143"/>
                  <a:pt x="6289768" y="4878198"/>
                </a:cubicBezTo>
                <a:cubicBezTo>
                  <a:pt x="6267940" y="4871253"/>
                  <a:pt x="6252065" y="4863712"/>
                  <a:pt x="6242144" y="4855576"/>
                </a:cubicBezTo>
                <a:cubicBezTo>
                  <a:pt x="6232222" y="4847440"/>
                  <a:pt x="6227261" y="4838014"/>
                  <a:pt x="6227261" y="4827299"/>
                </a:cubicBezTo>
                <a:cubicBezTo>
                  <a:pt x="6227261" y="4809042"/>
                  <a:pt x="6235099" y="4795945"/>
                  <a:pt x="6250776" y="4788008"/>
                </a:cubicBezTo>
                <a:cubicBezTo>
                  <a:pt x="6266452" y="4780071"/>
                  <a:pt x="6287982" y="4776102"/>
                  <a:pt x="6315367" y="4776102"/>
                </a:cubicBezTo>
                <a:cubicBezTo>
                  <a:pt x="6340767" y="4776102"/>
                  <a:pt x="6362892" y="4781857"/>
                  <a:pt x="6381744" y="4793366"/>
                </a:cubicBezTo>
                <a:cubicBezTo>
                  <a:pt x="6400596" y="4804875"/>
                  <a:pt x="6410022" y="4825513"/>
                  <a:pt x="6410022" y="4855278"/>
                </a:cubicBezTo>
                <a:lnTo>
                  <a:pt x="6556468" y="4855278"/>
                </a:lnTo>
                <a:cubicBezTo>
                  <a:pt x="6556468" y="4819560"/>
                  <a:pt x="6549523" y="4789794"/>
                  <a:pt x="6535632" y="4765981"/>
                </a:cubicBezTo>
                <a:cubicBezTo>
                  <a:pt x="6521742" y="4742169"/>
                  <a:pt x="6503287" y="4723218"/>
                  <a:pt x="6480268" y="4709129"/>
                </a:cubicBezTo>
                <a:cubicBezTo>
                  <a:pt x="6457249" y="4695040"/>
                  <a:pt x="6431453" y="4685019"/>
                  <a:pt x="6402878" y="4679066"/>
                </a:cubicBezTo>
                <a:cubicBezTo>
                  <a:pt x="6374303" y="4673113"/>
                  <a:pt x="6345132" y="4670136"/>
                  <a:pt x="6315367" y="4670136"/>
                </a:cubicBezTo>
                <a:close/>
                <a:moveTo>
                  <a:pt x="5686717" y="4670136"/>
                </a:moveTo>
                <a:cubicBezTo>
                  <a:pt x="5656158" y="4670136"/>
                  <a:pt x="5626293" y="4673113"/>
                  <a:pt x="5597123" y="4679066"/>
                </a:cubicBezTo>
                <a:cubicBezTo>
                  <a:pt x="5567953" y="4685019"/>
                  <a:pt x="5541758" y="4694445"/>
                  <a:pt x="5518541" y="4707343"/>
                </a:cubicBezTo>
                <a:cubicBezTo>
                  <a:pt x="5495324" y="4720242"/>
                  <a:pt x="5476770" y="4737208"/>
                  <a:pt x="5462880" y="4758242"/>
                </a:cubicBezTo>
                <a:cubicBezTo>
                  <a:pt x="5448989" y="4779277"/>
                  <a:pt x="5442044" y="4804875"/>
                  <a:pt x="5442044" y="4835038"/>
                </a:cubicBezTo>
                <a:cubicBezTo>
                  <a:pt x="5442044" y="4873535"/>
                  <a:pt x="5451172" y="4904590"/>
                  <a:pt x="5469428" y="4928204"/>
                </a:cubicBezTo>
                <a:cubicBezTo>
                  <a:pt x="5487684" y="4951818"/>
                  <a:pt x="5512985" y="4970670"/>
                  <a:pt x="5545331" y="4984759"/>
                </a:cubicBezTo>
                <a:cubicBezTo>
                  <a:pt x="5577676" y="4998848"/>
                  <a:pt x="5614486" y="5010853"/>
                  <a:pt x="5655761" y="5020775"/>
                </a:cubicBezTo>
                <a:cubicBezTo>
                  <a:pt x="5704973" y="5031888"/>
                  <a:pt x="5739402" y="5042802"/>
                  <a:pt x="5759048" y="5053517"/>
                </a:cubicBezTo>
                <a:cubicBezTo>
                  <a:pt x="5778693" y="5064233"/>
                  <a:pt x="5788516" y="5080505"/>
                  <a:pt x="5788516" y="5102333"/>
                </a:cubicBezTo>
                <a:cubicBezTo>
                  <a:pt x="5788516" y="5125352"/>
                  <a:pt x="5780181" y="5141723"/>
                  <a:pt x="5763512" y="5151446"/>
                </a:cubicBezTo>
                <a:cubicBezTo>
                  <a:pt x="5746844" y="5161170"/>
                  <a:pt x="5723428" y="5166031"/>
                  <a:pt x="5693266" y="5166031"/>
                </a:cubicBezTo>
                <a:cubicBezTo>
                  <a:pt x="5662707" y="5166031"/>
                  <a:pt x="5636016" y="5159681"/>
                  <a:pt x="5613196" y="5146981"/>
                </a:cubicBezTo>
                <a:cubicBezTo>
                  <a:pt x="5590376" y="5134282"/>
                  <a:pt x="5578965" y="5111660"/>
                  <a:pt x="5578965" y="5079116"/>
                </a:cubicBezTo>
                <a:lnTo>
                  <a:pt x="5432519" y="5079116"/>
                </a:lnTo>
                <a:cubicBezTo>
                  <a:pt x="5432519" y="5116422"/>
                  <a:pt x="5439861" y="5147577"/>
                  <a:pt x="5454545" y="5172580"/>
                </a:cubicBezTo>
                <a:cubicBezTo>
                  <a:pt x="5469229" y="5197583"/>
                  <a:pt x="5489073" y="5217328"/>
                  <a:pt x="5514076" y="5231813"/>
                </a:cubicBezTo>
                <a:cubicBezTo>
                  <a:pt x="5539080" y="5246299"/>
                  <a:pt x="5567059" y="5256519"/>
                  <a:pt x="5598016" y="5262472"/>
                </a:cubicBezTo>
                <a:cubicBezTo>
                  <a:pt x="5628972" y="5268425"/>
                  <a:pt x="5660523" y="5271402"/>
                  <a:pt x="5692670" y="5271402"/>
                </a:cubicBezTo>
                <a:cubicBezTo>
                  <a:pt x="5725214" y="5271402"/>
                  <a:pt x="5756666" y="5268028"/>
                  <a:pt x="5787027" y="5261281"/>
                </a:cubicBezTo>
                <a:cubicBezTo>
                  <a:pt x="5817388" y="5254535"/>
                  <a:pt x="5844376" y="5243720"/>
                  <a:pt x="5867990" y="5228837"/>
                </a:cubicBezTo>
                <a:cubicBezTo>
                  <a:pt x="5891604" y="5213954"/>
                  <a:pt x="5910456" y="5194408"/>
                  <a:pt x="5924545" y="5170199"/>
                </a:cubicBezTo>
                <a:cubicBezTo>
                  <a:pt x="5938633" y="5145989"/>
                  <a:pt x="5945678" y="5116422"/>
                  <a:pt x="5945678" y="5081497"/>
                </a:cubicBezTo>
                <a:cubicBezTo>
                  <a:pt x="5945678" y="5044191"/>
                  <a:pt x="5936947" y="5013830"/>
                  <a:pt x="5919484" y="4990414"/>
                </a:cubicBezTo>
                <a:cubicBezTo>
                  <a:pt x="5902022" y="4966999"/>
                  <a:pt x="5878408" y="4948345"/>
                  <a:pt x="5848642" y="4934455"/>
                </a:cubicBezTo>
                <a:cubicBezTo>
                  <a:pt x="5818877" y="4920564"/>
                  <a:pt x="5785142" y="4909253"/>
                  <a:pt x="5747439" y="4900522"/>
                </a:cubicBezTo>
                <a:cubicBezTo>
                  <a:pt x="5711720" y="4892585"/>
                  <a:pt x="5682947" y="4885143"/>
                  <a:pt x="5661119" y="4878198"/>
                </a:cubicBezTo>
                <a:cubicBezTo>
                  <a:pt x="5639291" y="4871253"/>
                  <a:pt x="5623416" y="4863712"/>
                  <a:pt x="5613494" y="4855576"/>
                </a:cubicBezTo>
                <a:cubicBezTo>
                  <a:pt x="5603572" y="4847440"/>
                  <a:pt x="5598611" y="4838014"/>
                  <a:pt x="5598611" y="4827299"/>
                </a:cubicBezTo>
                <a:cubicBezTo>
                  <a:pt x="5598611" y="4809042"/>
                  <a:pt x="5606449" y="4795945"/>
                  <a:pt x="5622126" y="4788008"/>
                </a:cubicBezTo>
                <a:cubicBezTo>
                  <a:pt x="5637803" y="4780071"/>
                  <a:pt x="5659333" y="4776102"/>
                  <a:pt x="5686717" y="4776102"/>
                </a:cubicBezTo>
                <a:cubicBezTo>
                  <a:pt x="5712117" y="4776102"/>
                  <a:pt x="5734243" y="4781857"/>
                  <a:pt x="5753094" y="4793366"/>
                </a:cubicBezTo>
                <a:cubicBezTo>
                  <a:pt x="5771946" y="4804875"/>
                  <a:pt x="5781372" y="4825513"/>
                  <a:pt x="5781372" y="4855278"/>
                </a:cubicBezTo>
                <a:lnTo>
                  <a:pt x="5927819" y="4855278"/>
                </a:lnTo>
                <a:cubicBezTo>
                  <a:pt x="5927819" y="4819560"/>
                  <a:pt x="5920873" y="4789794"/>
                  <a:pt x="5906983" y="4765981"/>
                </a:cubicBezTo>
                <a:cubicBezTo>
                  <a:pt x="5893092" y="4742169"/>
                  <a:pt x="5874637" y="4723218"/>
                  <a:pt x="5851619" y="4709129"/>
                </a:cubicBezTo>
                <a:cubicBezTo>
                  <a:pt x="5828600" y="4695040"/>
                  <a:pt x="5802803" y="4685019"/>
                  <a:pt x="5774228" y="4679066"/>
                </a:cubicBezTo>
                <a:cubicBezTo>
                  <a:pt x="5745653" y="4673113"/>
                  <a:pt x="5716483" y="4670136"/>
                  <a:pt x="5686717" y="4670136"/>
                </a:cubicBezTo>
                <a:close/>
                <a:moveTo>
                  <a:pt x="7304181" y="4669541"/>
                </a:moveTo>
                <a:cubicBezTo>
                  <a:pt x="7245443" y="4669541"/>
                  <a:pt x="7193949" y="4681348"/>
                  <a:pt x="7149697" y="4704962"/>
                </a:cubicBezTo>
                <a:cubicBezTo>
                  <a:pt x="7105446" y="4728576"/>
                  <a:pt x="7071215" y="4762906"/>
                  <a:pt x="7047006" y="4807951"/>
                </a:cubicBezTo>
                <a:cubicBezTo>
                  <a:pt x="7022796" y="4852996"/>
                  <a:pt x="7010692" y="4907666"/>
                  <a:pt x="7010692" y="4971959"/>
                </a:cubicBezTo>
                <a:cubicBezTo>
                  <a:pt x="7010692" y="5035063"/>
                  <a:pt x="7022796" y="5088839"/>
                  <a:pt x="7047006" y="5133289"/>
                </a:cubicBezTo>
                <a:cubicBezTo>
                  <a:pt x="7071215" y="5177739"/>
                  <a:pt x="7105446" y="5211672"/>
                  <a:pt x="7149697" y="5235088"/>
                </a:cubicBezTo>
                <a:cubicBezTo>
                  <a:pt x="7193949" y="5258503"/>
                  <a:pt x="7245443" y="5270211"/>
                  <a:pt x="7304181" y="5270211"/>
                </a:cubicBezTo>
                <a:cubicBezTo>
                  <a:pt x="7363712" y="5270211"/>
                  <a:pt x="7415603" y="5258503"/>
                  <a:pt x="7459855" y="5235088"/>
                </a:cubicBezTo>
                <a:cubicBezTo>
                  <a:pt x="7504107" y="5211672"/>
                  <a:pt x="7538536" y="5177739"/>
                  <a:pt x="7563142" y="5133289"/>
                </a:cubicBezTo>
                <a:cubicBezTo>
                  <a:pt x="7587748" y="5088839"/>
                  <a:pt x="7600051" y="5035063"/>
                  <a:pt x="7600051" y="4971959"/>
                </a:cubicBezTo>
                <a:cubicBezTo>
                  <a:pt x="7600051" y="4907666"/>
                  <a:pt x="7587748" y="4852996"/>
                  <a:pt x="7563142" y="4807951"/>
                </a:cubicBezTo>
                <a:cubicBezTo>
                  <a:pt x="7538536" y="4762906"/>
                  <a:pt x="7504107" y="4728576"/>
                  <a:pt x="7459855" y="4704962"/>
                </a:cubicBezTo>
                <a:cubicBezTo>
                  <a:pt x="7415603" y="4681348"/>
                  <a:pt x="7363712" y="4669541"/>
                  <a:pt x="7304181" y="4669541"/>
                </a:cubicBezTo>
                <a:close/>
                <a:moveTo>
                  <a:pt x="3365594" y="4459395"/>
                </a:moveTo>
                <a:lnTo>
                  <a:pt x="3365594" y="5260686"/>
                </a:lnTo>
                <a:lnTo>
                  <a:pt x="3903161" y="5260686"/>
                </a:lnTo>
                <a:lnTo>
                  <a:pt x="3903161" y="5121978"/>
                </a:lnTo>
                <a:lnTo>
                  <a:pt x="3532877" y="5121978"/>
                </a:lnTo>
                <a:lnTo>
                  <a:pt x="3532877" y="4918381"/>
                </a:lnTo>
                <a:lnTo>
                  <a:pt x="3868633" y="4918381"/>
                </a:lnTo>
                <a:lnTo>
                  <a:pt x="3868633" y="4784436"/>
                </a:lnTo>
                <a:lnTo>
                  <a:pt x="3532877" y="4784436"/>
                </a:lnTo>
                <a:lnTo>
                  <a:pt x="3532877" y="4598103"/>
                </a:lnTo>
                <a:lnTo>
                  <a:pt x="3903161" y="4598103"/>
                </a:lnTo>
                <a:lnTo>
                  <a:pt x="3903161" y="4459395"/>
                </a:lnTo>
                <a:close/>
                <a:moveTo>
                  <a:pt x="6795784" y="4449870"/>
                </a:moveTo>
                <a:cubicBezTo>
                  <a:pt x="6766812" y="4449870"/>
                  <a:pt x="6744687" y="4457114"/>
                  <a:pt x="6729407" y="4471599"/>
                </a:cubicBezTo>
                <a:cubicBezTo>
                  <a:pt x="6714127" y="4486085"/>
                  <a:pt x="6706487" y="4504441"/>
                  <a:pt x="6706487" y="4526666"/>
                </a:cubicBezTo>
                <a:cubicBezTo>
                  <a:pt x="6706487" y="4548494"/>
                  <a:pt x="6714127" y="4566750"/>
                  <a:pt x="6729407" y="4581434"/>
                </a:cubicBezTo>
                <a:cubicBezTo>
                  <a:pt x="6744687" y="4596119"/>
                  <a:pt x="6766812" y="4603461"/>
                  <a:pt x="6795784" y="4603461"/>
                </a:cubicBezTo>
                <a:cubicBezTo>
                  <a:pt x="6824756" y="4603461"/>
                  <a:pt x="6846882" y="4596119"/>
                  <a:pt x="6862161" y="4581434"/>
                </a:cubicBezTo>
                <a:cubicBezTo>
                  <a:pt x="6877441" y="4566750"/>
                  <a:pt x="6885081" y="4548494"/>
                  <a:pt x="6885081" y="4526666"/>
                </a:cubicBezTo>
                <a:cubicBezTo>
                  <a:pt x="6885081" y="4504441"/>
                  <a:pt x="6877441" y="4486085"/>
                  <a:pt x="6862161" y="4471599"/>
                </a:cubicBezTo>
                <a:cubicBezTo>
                  <a:pt x="6846882" y="4457114"/>
                  <a:pt x="6824756" y="4449870"/>
                  <a:pt x="6795784" y="4449870"/>
                </a:cubicBezTo>
                <a:close/>
                <a:moveTo>
                  <a:pt x="5214634" y="4449870"/>
                </a:moveTo>
                <a:cubicBezTo>
                  <a:pt x="5185662" y="4449870"/>
                  <a:pt x="5163536" y="4457114"/>
                  <a:pt x="5148257" y="4471599"/>
                </a:cubicBezTo>
                <a:cubicBezTo>
                  <a:pt x="5132978" y="4486085"/>
                  <a:pt x="5125337" y="4504441"/>
                  <a:pt x="5125337" y="4526666"/>
                </a:cubicBezTo>
                <a:cubicBezTo>
                  <a:pt x="5125337" y="4548494"/>
                  <a:pt x="5132978" y="4566750"/>
                  <a:pt x="5148257" y="4581434"/>
                </a:cubicBezTo>
                <a:cubicBezTo>
                  <a:pt x="5163536" y="4596119"/>
                  <a:pt x="5185662" y="4603461"/>
                  <a:pt x="5214634" y="4603461"/>
                </a:cubicBezTo>
                <a:cubicBezTo>
                  <a:pt x="5243606" y="4603461"/>
                  <a:pt x="5265732" y="4596119"/>
                  <a:pt x="5281012" y="4581434"/>
                </a:cubicBezTo>
                <a:cubicBezTo>
                  <a:pt x="5296291" y="4566750"/>
                  <a:pt x="5303931" y="4548494"/>
                  <a:pt x="5303931" y="4526666"/>
                </a:cubicBezTo>
                <a:cubicBezTo>
                  <a:pt x="5303931" y="4504441"/>
                  <a:pt x="5296291" y="4486085"/>
                  <a:pt x="5281012" y="4471599"/>
                </a:cubicBezTo>
                <a:cubicBezTo>
                  <a:pt x="5265732" y="4457114"/>
                  <a:pt x="5243606" y="4449870"/>
                  <a:pt x="5214634" y="4449870"/>
                </a:cubicBezTo>
                <a:close/>
                <a:moveTo>
                  <a:pt x="9869978" y="3534875"/>
                </a:moveTo>
                <a:lnTo>
                  <a:pt x="9869978" y="3628934"/>
                </a:lnTo>
                <a:cubicBezTo>
                  <a:pt x="9854896" y="3648778"/>
                  <a:pt x="9834755" y="3666439"/>
                  <a:pt x="9809553" y="3681917"/>
                </a:cubicBezTo>
                <a:cubicBezTo>
                  <a:pt x="9784352" y="3697395"/>
                  <a:pt x="9756868" y="3705134"/>
                  <a:pt x="9727102" y="3705134"/>
                </a:cubicBezTo>
                <a:cubicBezTo>
                  <a:pt x="9702893" y="3705134"/>
                  <a:pt x="9683148" y="3699181"/>
                  <a:pt x="9667869" y="3687275"/>
                </a:cubicBezTo>
                <a:cubicBezTo>
                  <a:pt x="9652588" y="3675369"/>
                  <a:pt x="9644949" y="3657113"/>
                  <a:pt x="9644950" y="3632506"/>
                </a:cubicBezTo>
                <a:cubicBezTo>
                  <a:pt x="9644949" y="3598375"/>
                  <a:pt x="9661618" y="3573670"/>
                  <a:pt x="9694956" y="3558390"/>
                </a:cubicBezTo>
                <a:cubicBezTo>
                  <a:pt x="9728292" y="3543110"/>
                  <a:pt x="9786633" y="3535272"/>
                  <a:pt x="9869978" y="3534875"/>
                </a:cubicBezTo>
                <a:close/>
                <a:moveTo>
                  <a:pt x="5942106" y="3333660"/>
                </a:moveTo>
                <a:cubicBezTo>
                  <a:pt x="5976634" y="3333660"/>
                  <a:pt x="6003721" y="3341796"/>
                  <a:pt x="6023366" y="3358067"/>
                </a:cubicBezTo>
                <a:cubicBezTo>
                  <a:pt x="6043012" y="3374339"/>
                  <a:pt x="6056902" y="3396167"/>
                  <a:pt x="6065039" y="3423552"/>
                </a:cubicBezTo>
                <a:cubicBezTo>
                  <a:pt x="6073174" y="3450936"/>
                  <a:pt x="6077242" y="3481297"/>
                  <a:pt x="6077242" y="3514635"/>
                </a:cubicBezTo>
                <a:cubicBezTo>
                  <a:pt x="6077242" y="3547178"/>
                  <a:pt x="6073174" y="3576944"/>
                  <a:pt x="6065039" y="3603931"/>
                </a:cubicBezTo>
                <a:cubicBezTo>
                  <a:pt x="6056902" y="3630919"/>
                  <a:pt x="6043012" y="3652449"/>
                  <a:pt x="6023366" y="3668523"/>
                </a:cubicBezTo>
                <a:cubicBezTo>
                  <a:pt x="6003721" y="3684596"/>
                  <a:pt x="5976634" y="3692633"/>
                  <a:pt x="5942106" y="3692633"/>
                </a:cubicBezTo>
                <a:cubicBezTo>
                  <a:pt x="5908372" y="3692633"/>
                  <a:pt x="5881881" y="3684596"/>
                  <a:pt x="5862632" y="3668523"/>
                </a:cubicBezTo>
                <a:cubicBezTo>
                  <a:pt x="5843384" y="3652449"/>
                  <a:pt x="5829790" y="3630919"/>
                  <a:pt x="5821854" y="3603931"/>
                </a:cubicBezTo>
                <a:cubicBezTo>
                  <a:pt x="5813916" y="3576944"/>
                  <a:pt x="5809947" y="3547178"/>
                  <a:pt x="5809947" y="3514635"/>
                </a:cubicBezTo>
                <a:cubicBezTo>
                  <a:pt x="5809947" y="3481297"/>
                  <a:pt x="5813916" y="3450936"/>
                  <a:pt x="5821854" y="3423552"/>
                </a:cubicBezTo>
                <a:cubicBezTo>
                  <a:pt x="5829790" y="3396167"/>
                  <a:pt x="5843384" y="3374339"/>
                  <a:pt x="5862632" y="3358067"/>
                </a:cubicBezTo>
                <a:cubicBezTo>
                  <a:pt x="5881881" y="3341796"/>
                  <a:pt x="5908372" y="3333660"/>
                  <a:pt x="5942106" y="3333660"/>
                </a:cubicBezTo>
                <a:close/>
                <a:moveTo>
                  <a:pt x="7964978" y="3322944"/>
                </a:moveTo>
                <a:cubicBezTo>
                  <a:pt x="8000697" y="3322944"/>
                  <a:pt x="8029966" y="3332965"/>
                  <a:pt x="8052786" y="3353007"/>
                </a:cubicBezTo>
                <a:cubicBezTo>
                  <a:pt x="8075607" y="3373049"/>
                  <a:pt x="8087612" y="3403311"/>
                  <a:pt x="8088803" y="3443792"/>
                </a:cubicBezTo>
                <a:lnTo>
                  <a:pt x="7836986" y="3443792"/>
                </a:lnTo>
                <a:cubicBezTo>
                  <a:pt x="7839367" y="3404502"/>
                  <a:pt x="7852166" y="3374538"/>
                  <a:pt x="7875383" y="3353900"/>
                </a:cubicBezTo>
                <a:cubicBezTo>
                  <a:pt x="7898600" y="3333263"/>
                  <a:pt x="7928465" y="3322944"/>
                  <a:pt x="7964978" y="3322944"/>
                </a:cubicBezTo>
                <a:close/>
                <a:moveTo>
                  <a:pt x="3850178" y="3322944"/>
                </a:moveTo>
                <a:cubicBezTo>
                  <a:pt x="3885897" y="3322944"/>
                  <a:pt x="3915167" y="3332965"/>
                  <a:pt x="3937987" y="3353007"/>
                </a:cubicBezTo>
                <a:cubicBezTo>
                  <a:pt x="3960808" y="3373049"/>
                  <a:pt x="3972813" y="3403311"/>
                  <a:pt x="3974003" y="3443792"/>
                </a:cubicBezTo>
                <a:lnTo>
                  <a:pt x="3722186" y="3443792"/>
                </a:lnTo>
                <a:cubicBezTo>
                  <a:pt x="3724568" y="3404502"/>
                  <a:pt x="3737367" y="3374538"/>
                  <a:pt x="3760584" y="3353900"/>
                </a:cubicBezTo>
                <a:cubicBezTo>
                  <a:pt x="3783801" y="3333263"/>
                  <a:pt x="3813666" y="3322944"/>
                  <a:pt x="3850178" y="3322944"/>
                </a:cubicBezTo>
                <a:close/>
                <a:moveTo>
                  <a:pt x="3173904" y="3322944"/>
                </a:moveTo>
                <a:cubicBezTo>
                  <a:pt x="3209622" y="3322944"/>
                  <a:pt x="3238891" y="3332965"/>
                  <a:pt x="3261712" y="3353007"/>
                </a:cubicBezTo>
                <a:cubicBezTo>
                  <a:pt x="3284532" y="3373049"/>
                  <a:pt x="3296538" y="3403311"/>
                  <a:pt x="3297728" y="3443792"/>
                </a:cubicBezTo>
                <a:lnTo>
                  <a:pt x="3045911" y="3443792"/>
                </a:lnTo>
                <a:cubicBezTo>
                  <a:pt x="3048292" y="3404502"/>
                  <a:pt x="3061091" y="3374538"/>
                  <a:pt x="3084309" y="3353900"/>
                </a:cubicBezTo>
                <a:cubicBezTo>
                  <a:pt x="3107526" y="3333263"/>
                  <a:pt x="3137391" y="3322944"/>
                  <a:pt x="3173904" y="3322944"/>
                </a:cubicBezTo>
                <a:close/>
                <a:moveTo>
                  <a:pt x="6368350" y="3222336"/>
                </a:moveTo>
                <a:lnTo>
                  <a:pt x="6368350" y="3601550"/>
                </a:lnTo>
                <a:cubicBezTo>
                  <a:pt x="6368350" y="3668622"/>
                  <a:pt x="6384423" y="3720315"/>
                  <a:pt x="6416570" y="3756629"/>
                </a:cubicBezTo>
                <a:cubicBezTo>
                  <a:pt x="6448717" y="3792943"/>
                  <a:pt x="6494159" y="3811100"/>
                  <a:pt x="6552897" y="3811100"/>
                </a:cubicBezTo>
                <a:cubicBezTo>
                  <a:pt x="6603299" y="3811100"/>
                  <a:pt x="6645368" y="3801377"/>
                  <a:pt x="6679103" y="3781930"/>
                </a:cubicBezTo>
                <a:cubicBezTo>
                  <a:pt x="6712837" y="3762483"/>
                  <a:pt x="6739428" y="3740456"/>
                  <a:pt x="6758875" y="3715850"/>
                </a:cubicBezTo>
                <a:lnTo>
                  <a:pt x="6761256" y="3803361"/>
                </a:lnTo>
                <a:lnTo>
                  <a:pt x="6913656" y="3803361"/>
                </a:lnTo>
                <a:lnTo>
                  <a:pt x="6913656" y="3222336"/>
                </a:lnTo>
                <a:lnTo>
                  <a:pt x="6755898" y="3222336"/>
                </a:lnTo>
                <a:lnTo>
                  <a:pt x="6755898" y="3610480"/>
                </a:lnTo>
                <a:cubicBezTo>
                  <a:pt x="6739229" y="3630720"/>
                  <a:pt x="6719683" y="3647885"/>
                  <a:pt x="6697260" y="3661974"/>
                </a:cubicBezTo>
                <a:cubicBezTo>
                  <a:pt x="6674836" y="3676064"/>
                  <a:pt x="6647749" y="3683108"/>
                  <a:pt x="6616000" y="3683108"/>
                </a:cubicBezTo>
                <a:cubicBezTo>
                  <a:pt x="6594171" y="3683108"/>
                  <a:pt x="6576610" y="3678941"/>
                  <a:pt x="6563315" y="3670606"/>
                </a:cubicBezTo>
                <a:cubicBezTo>
                  <a:pt x="6550019" y="3662272"/>
                  <a:pt x="6540494" y="3650465"/>
                  <a:pt x="6534740" y="3635185"/>
                </a:cubicBezTo>
                <a:cubicBezTo>
                  <a:pt x="6528985" y="3619906"/>
                  <a:pt x="6526107" y="3602344"/>
                  <a:pt x="6526107" y="3582500"/>
                </a:cubicBezTo>
                <a:lnTo>
                  <a:pt x="6526107" y="3222336"/>
                </a:lnTo>
                <a:close/>
                <a:moveTo>
                  <a:pt x="2809572" y="3214597"/>
                </a:moveTo>
                <a:cubicBezTo>
                  <a:pt x="2766710" y="3214597"/>
                  <a:pt x="2730197" y="3223924"/>
                  <a:pt x="2700035" y="3242577"/>
                </a:cubicBezTo>
                <a:cubicBezTo>
                  <a:pt x="2669872" y="3261230"/>
                  <a:pt x="2647250" y="3288019"/>
                  <a:pt x="2632169" y="3322944"/>
                </a:cubicBezTo>
                <a:lnTo>
                  <a:pt x="2629193" y="3222336"/>
                </a:lnTo>
                <a:lnTo>
                  <a:pt x="2477983" y="3222336"/>
                </a:lnTo>
                <a:lnTo>
                  <a:pt x="2477983" y="3803361"/>
                </a:lnTo>
                <a:lnTo>
                  <a:pt x="2635741" y="3803361"/>
                </a:lnTo>
                <a:lnTo>
                  <a:pt x="2635741" y="3417004"/>
                </a:lnTo>
                <a:cubicBezTo>
                  <a:pt x="2648441" y="3399144"/>
                  <a:pt x="2663522" y="3385154"/>
                  <a:pt x="2680985" y="3375034"/>
                </a:cubicBezTo>
                <a:cubicBezTo>
                  <a:pt x="2698447" y="3364913"/>
                  <a:pt x="2717894" y="3357770"/>
                  <a:pt x="2739326" y="3353603"/>
                </a:cubicBezTo>
                <a:cubicBezTo>
                  <a:pt x="2760757" y="3349435"/>
                  <a:pt x="2783180" y="3347352"/>
                  <a:pt x="2806596" y="3347352"/>
                </a:cubicBezTo>
                <a:lnTo>
                  <a:pt x="2821479" y="3347352"/>
                </a:lnTo>
                <a:lnTo>
                  <a:pt x="2821479" y="3214597"/>
                </a:lnTo>
                <a:close/>
                <a:moveTo>
                  <a:pt x="4624084" y="3214002"/>
                </a:moveTo>
                <a:cubicBezTo>
                  <a:pt x="4573284" y="3214002"/>
                  <a:pt x="4532009" y="3223626"/>
                  <a:pt x="4500260" y="3242874"/>
                </a:cubicBezTo>
                <a:cubicBezTo>
                  <a:pt x="4468509" y="3262123"/>
                  <a:pt x="4442911" y="3284249"/>
                  <a:pt x="4423464" y="3309252"/>
                </a:cubicBezTo>
                <a:lnTo>
                  <a:pt x="4420488" y="3222336"/>
                </a:lnTo>
                <a:lnTo>
                  <a:pt x="4268683" y="3222336"/>
                </a:lnTo>
                <a:lnTo>
                  <a:pt x="4268683" y="3803361"/>
                </a:lnTo>
                <a:lnTo>
                  <a:pt x="4426441" y="3803361"/>
                </a:lnTo>
                <a:lnTo>
                  <a:pt x="4426441" y="3415813"/>
                </a:lnTo>
                <a:cubicBezTo>
                  <a:pt x="4443109" y="3394778"/>
                  <a:pt x="4462655" y="3376919"/>
                  <a:pt x="4485079" y="3362235"/>
                </a:cubicBezTo>
                <a:cubicBezTo>
                  <a:pt x="4507502" y="3347550"/>
                  <a:pt x="4534391" y="3340208"/>
                  <a:pt x="4565744" y="3340208"/>
                </a:cubicBezTo>
                <a:cubicBezTo>
                  <a:pt x="4586778" y="3340208"/>
                  <a:pt x="4603744" y="3344574"/>
                  <a:pt x="4616643" y="3353305"/>
                </a:cubicBezTo>
                <a:cubicBezTo>
                  <a:pt x="4629541" y="3362036"/>
                  <a:pt x="4638967" y="3374339"/>
                  <a:pt x="4644920" y="3390214"/>
                </a:cubicBezTo>
                <a:cubicBezTo>
                  <a:pt x="4650874" y="3406089"/>
                  <a:pt x="4653850" y="3424544"/>
                  <a:pt x="4653850" y="3445578"/>
                </a:cubicBezTo>
                <a:lnTo>
                  <a:pt x="4653850" y="3803361"/>
                </a:lnTo>
                <a:lnTo>
                  <a:pt x="4810417" y="3803361"/>
                </a:lnTo>
                <a:lnTo>
                  <a:pt x="4810417" y="3425338"/>
                </a:lnTo>
                <a:cubicBezTo>
                  <a:pt x="4810417" y="3356281"/>
                  <a:pt x="4794145" y="3303795"/>
                  <a:pt x="4761601" y="3267878"/>
                </a:cubicBezTo>
                <a:cubicBezTo>
                  <a:pt x="4729057" y="3231960"/>
                  <a:pt x="4683218" y="3214002"/>
                  <a:pt x="4624084" y="3214002"/>
                </a:cubicBezTo>
                <a:close/>
                <a:moveTo>
                  <a:pt x="9774728" y="3213407"/>
                </a:moveTo>
                <a:cubicBezTo>
                  <a:pt x="9724324" y="3213407"/>
                  <a:pt x="9679974" y="3219757"/>
                  <a:pt x="9641675" y="3232457"/>
                </a:cubicBezTo>
                <a:cubicBezTo>
                  <a:pt x="9603376" y="3245156"/>
                  <a:pt x="9573412" y="3265993"/>
                  <a:pt x="9551783" y="3294964"/>
                </a:cubicBezTo>
                <a:cubicBezTo>
                  <a:pt x="9530153" y="3323936"/>
                  <a:pt x="9519338" y="3363227"/>
                  <a:pt x="9519338" y="3412836"/>
                </a:cubicBezTo>
                <a:lnTo>
                  <a:pt x="9666976" y="3412836"/>
                </a:lnTo>
                <a:cubicBezTo>
                  <a:pt x="9666976" y="3379499"/>
                  <a:pt x="9677096" y="3355388"/>
                  <a:pt x="9697337" y="3340506"/>
                </a:cubicBezTo>
                <a:cubicBezTo>
                  <a:pt x="9717578" y="3325623"/>
                  <a:pt x="9743374" y="3318181"/>
                  <a:pt x="9774728" y="3318181"/>
                </a:cubicBezTo>
                <a:cubicBezTo>
                  <a:pt x="9803303" y="3318181"/>
                  <a:pt x="9826619" y="3325127"/>
                  <a:pt x="9844677" y="3339017"/>
                </a:cubicBezTo>
                <a:cubicBezTo>
                  <a:pt x="9862734" y="3352908"/>
                  <a:pt x="9871763" y="3378705"/>
                  <a:pt x="9871763" y="3416408"/>
                </a:cubicBezTo>
                <a:lnTo>
                  <a:pt x="9871763" y="3447364"/>
                </a:lnTo>
                <a:cubicBezTo>
                  <a:pt x="9795166" y="3448952"/>
                  <a:pt x="9727996" y="3454607"/>
                  <a:pt x="9670250" y="3464331"/>
                </a:cubicBezTo>
                <a:cubicBezTo>
                  <a:pt x="9612505" y="3474054"/>
                  <a:pt x="9567559" y="3492509"/>
                  <a:pt x="9535412" y="3519695"/>
                </a:cubicBezTo>
                <a:cubicBezTo>
                  <a:pt x="9503265" y="3546881"/>
                  <a:pt x="9487192" y="3587263"/>
                  <a:pt x="9487192" y="3640841"/>
                </a:cubicBezTo>
                <a:cubicBezTo>
                  <a:pt x="9487192" y="3679338"/>
                  <a:pt x="9496022" y="3711385"/>
                  <a:pt x="9513683" y="3736984"/>
                </a:cubicBezTo>
                <a:cubicBezTo>
                  <a:pt x="9531344" y="3762582"/>
                  <a:pt x="9554462" y="3781732"/>
                  <a:pt x="9583037" y="3794431"/>
                </a:cubicBezTo>
                <a:cubicBezTo>
                  <a:pt x="9611612" y="3807131"/>
                  <a:pt x="9642370" y="3813481"/>
                  <a:pt x="9675310" y="3813481"/>
                </a:cubicBezTo>
                <a:cubicBezTo>
                  <a:pt x="9717776" y="3813481"/>
                  <a:pt x="9755280" y="3806238"/>
                  <a:pt x="9787824" y="3791752"/>
                </a:cubicBezTo>
                <a:cubicBezTo>
                  <a:pt x="9820368" y="3777267"/>
                  <a:pt x="9848943" y="3755935"/>
                  <a:pt x="9873549" y="3727756"/>
                </a:cubicBezTo>
                <a:lnTo>
                  <a:pt x="9878312" y="3803361"/>
                </a:lnTo>
                <a:lnTo>
                  <a:pt x="10025949" y="3803361"/>
                </a:lnTo>
                <a:lnTo>
                  <a:pt x="10025949" y="3413431"/>
                </a:lnTo>
                <a:cubicBezTo>
                  <a:pt x="10025949" y="3374538"/>
                  <a:pt x="10019797" y="3342093"/>
                  <a:pt x="10007495" y="3316098"/>
                </a:cubicBezTo>
                <a:cubicBezTo>
                  <a:pt x="9995191" y="3290103"/>
                  <a:pt x="9977828" y="3269564"/>
                  <a:pt x="9955405" y="3254483"/>
                </a:cubicBezTo>
                <a:cubicBezTo>
                  <a:pt x="9932981" y="3239402"/>
                  <a:pt x="9906489" y="3228785"/>
                  <a:pt x="9875931" y="3222634"/>
                </a:cubicBezTo>
                <a:cubicBezTo>
                  <a:pt x="9845371" y="3216482"/>
                  <a:pt x="9811637" y="3213407"/>
                  <a:pt x="9774728" y="3213407"/>
                </a:cubicBezTo>
                <a:close/>
                <a:moveTo>
                  <a:pt x="7964978" y="3213407"/>
                </a:moveTo>
                <a:cubicBezTo>
                  <a:pt x="7902668" y="3213407"/>
                  <a:pt x="7850181" y="3225412"/>
                  <a:pt x="7807518" y="3249423"/>
                </a:cubicBezTo>
                <a:cubicBezTo>
                  <a:pt x="7764853" y="3273434"/>
                  <a:pt x="7732508" y="3307664"/>
                  <a:pt x="7710482" y="3352114"/>
                </a:cubicBezTo>
                <a:cubicBezTo>
                  <a:pt x="7688455" y="3396564"/>
                  <a:pt x="7677442" y="3449547"/>
                  <a:pt x="7677442" y="3511063"/>
                </a:cubicBezTo>
                <a:cubicBezTo>
                  <a:pt x="7677442" y="3574563"/>
                  <a:pt x="7688753" y="3628934"/>
                  <a:pt x="7711375" y="3674178"/>
                </a:cubicBezTo>
                <a:cubicBezTo>
                  <a:pt x="7733997" y="3719422"/>
                  <a:pt x="7767334" y="3754049"/>
                  <a:pt x="7811387" y="3778060"/>
                </a:cubicBezTo>
                <a:cubicBezTo>
                  <a:pt x="7855440" y="3802071"/>
                  <a:pt x="7909812" y="3814077"/>
                  <a:pt x="7974503" y="3814077"/>
                </a:cubicBezTo>
                <a:cubicBezTo>
                  <a:pt x="8027287" y="3814077"/>
                  <a:pt x="8073423" y="3806635"/>
                  <a:pt x="8112913" y="3791752"/>
                </a:cubicBezTo>
                <a:cubicBezTo>
                  <a:pt x="8152402" y="3776870"/>
                  <a:pt x="8183556" y="3754347"/>
                  <a:pt x="8206377" y="3724184"/>
                </a:cubicBezTo>
                <a:cubicBezTo>
                  <a:pt x="8229197" y="3694022"/>
                  <a:pt x="8241599" y="3656319"/>
                  <a:pt x="8243584" y="3611075"/>
                </a:cubicBezTo>
                <a:lnTo>
                  <a:pt x="8088207" y="3611075"/>
                </a:lnTo>
                <a:cubicBezTo>
                  <a:pt x="8087810" y="3640444"/>
                  <a:pt x="8077293" y="3662570"/>
                  <a:pt x="8056656" y="3677452"/>
                </a:cubicBezTo>
                <a:cubicBezTo>
                  <a:pt x="8036018" y="3692335"/>
                  <a:pt x="8008634" y="3699777"/>
                  <a:pt x="7974503" y="3699777"/>
                </a:cubicBezTo>
                <a:cubicBezTo>
                  <a:pt x="7941562" y="3699777"/>
                  <a:pt x="7914972" y="3692534"/>
                  <a:pt x="7894731" y="3678048"/>
                </a:cubicBezTo>
                <a:cubicBezTo>
                  <a:pt x="7874490" y="3663562"/>
                  <a:pt x="7859706" y="3644413"/>
                  <a:pt x="7850380" y="3620600"/>
                </a:cubicBezTo>
                <a:cubicBezTo>
                  <a:pt x="7841053" y="3596788"/>
                  <a:pt x="7835993" y="3571189"/>
                  <a:pt x="7835200" y="3543805"/>
                </a:cubicBezTo>
                <a:lnTo>
                  <a:pt x="8242989" y="3543805"/>
                </a:lnTo>
                <a:cubicBezTo>
                  <a:pt x="8243782" y="3539439"/>
                  <a:pt x="8244378" y="3533189"/>
                  <a:pt x="8244775" y="3525053"/>
                </a:cubicBezTo>
                <a:cubicBezTo>
                  <a:pt x="8245171" y="3516917"/>
                  <a:pt x="8245370" y="3510467"/>
                  <a:pt x="8245370" y="3505705"/>
                </a:cubicBezTo>
                <a:cubicBezTo>
                  <a:pt x="8245370" y="3412042"/>
                  <a:pt x="8220267" y="3339910"/>
                  <a:pt x="8170063" y="3289309"/>
                </a:cubicBezTo>
                <a:cubicBezTo>
                  <a:pt x="8119858" y="3238707"/>
                  <a:pt x="8051496" y="3213407"/>
                  <a:pt x="7964978" y="3213407"/>
                </a:cubicBezTo>
                <a:close/>
                <a:moveTo>
                  <a:pt x="3850178" y="3213407"/>
                </a:moveTo>
                <a:cubicBezTo>
                  <a:pt x="3787869" y="3213407"/>
                  <a:pt x="3735382" y="3225412"/>
                  <a:pt x="3692719" y="3249423"/>
                </a:cubicBezTo>
                <a:cubicBezTo>
                  <a:pt x="3650054" y="3273434"/>
                  <a:pt x="3617709" y="3307664"/>
                  <a:pt x="3595682" y="3352114"/>
                </a:cubicBezTo>
                <a:cubicBezTo>
                  <a:pt x="3573656" y="3396564"/>
                  <a:pt x="3562642" y="3449547"/>
                  <a:pt x="3562642" y="3511063"/>
                </a:cubicBezTo>
                <a:cubicBezTo>
                  <a:pt x="3562642" y="3574563"/>
                  <a:pt x="3573953" y="3628934"/>
                  <a:pt x="3596575" y="3674178"/>
                </a:cubicBezTo>
                <a:cubicBezTo>
                  <a:pt x="3619197" y="3719422"/>
                  <a:pt x="3652535" y="3754049"/>
                  <a:pt x="3696588" y="3778060"/>
                </a:cubicBezTo>
                <a:cubicBezTo>
                  <a:pt x="3740641" y="3802071"/>
                  <a:pt x="3795013" y="3814077"/>
                  <a:pt x="3859703" y="3814077"/>
                </a:cubicBezTo>
                <a:cubicBezTo>
                  <a:pt x="3912488" y="3814077"/>
                  <a:pt x="3958624" y="3806635"/>
                  <a:pt x="3998114" y="3791752"/>
                </a:cubicBezTo>
                <a:cubicBezTo>
                  <a:pt x="4037603" y="3776870"/>
                  <a:pt x="4068758" y="3754347"/>
                  <a:pt x="4091578" y="3724184"/>
                </a:cubicBezTo>
                <a:cubicBezTo>
                  <a:pt x="4114398" y="3694022"/>
                  <a:pt x="4126800" y="3656319"/>
                  <a:pt x="4128785" y="3611075"/>
                </a:cubicBezTo>
                <a:lnTo>
                  <a:pt x="3973408" y="3611075"/>
                </a:lnTo>
                <a:cubicBezTo>
                  <a:pt x="3973011" y="3640444"/>
                  <a:pt x="3962495" y="3662570"/>
                  <a:pt x="3941857" y="3677452"/>
                </a:cubicBezTo>
                <a:cubicBezTo>
                  <a:pt x="3921219" y="3692335"/>
                  <a:pt x="3893834" y="3699777"/>
                  <a:pt x="3859703" y="3699777"/>
                </a:cubicBezTo>
                <a:cubicBezTo>
                  <a:pt x="3826762" y="3699777"/>
                  <a:pt x="3800172" y="3692534"/>
                  <a:pt x="3779932" y="3678048"/>
                </a:cubicBezTo>
                <a:cubicBezTo>
                  <a:pt x="3759691" y="3663562"/>
                  <a:pt x="3744908" y="3644413"/>
                  <a:pt x="3735581" y="3620600"/>
                </a:cubicBezTo>
                <a:cubicBezTo>
                  <a:pt x="3726254" y="3596788"/>
                  <a:pt x="3721194" y="3571189"/>
                  <a:pt x="3720400" y="3543805"/>
                </a:cubicBezTo>
                <a:lnTo>
                  <a:pt x="4128190" y="3543805"/>
                </a:lnTo>
                <a:cubicBezTo>
                  <a:pt x="4128983" y="3539439"/>
                  <a:pt x="4129578" y="3533189"/>
                  <a:pt x="4129976" y="3525053"/>
                </a:cubicBezTo>
                <a:cubicBezTo>
                  <a:pt x="4130372" y="3516917"/>
                  <a:pt x="4130571" y="3510467"/>
                  <a:pt x="4130571" y="3505705"/>
                </a:cubicBezTo>
                <a:cubicBezTo>
                  <a:pt x="4130571" y="3412042"/>
                  <a:pt x="4105468" y="3339910"/>
                  <a:pt x="4055264" y="3289309"/>
                </a:cubicBezTo>
                <a:cubicBezTo>
                  <a:pt x="4005059" y="3238707"/>
                  <a:pt x="3936697" y="3213407"/>
                  <a:pt x="3850178" y="3213407"/>
                </a:cubicBezTo>
                <a:close/>
                <a:moveTo>
                  <a:pt x="3173904" y="3213407"/>
                </a:moveTo>
                <a:cubicBezTo>
                  <a:pt x="3111594" y="3213407"/>
                  <a:pt x="3059107" y="3225412"/>
                  <a:pt x="3016443" y="3249423"/>
                </a:cubicBezTo>
                <a:cubicBezTo>
                  <a:pt x="2973779" y="3273434"/>
                  <a:pt x="2941434" y="3307664"/>
                  <a:pt x="2919407" y="3352114"/>
                </a:cubicBezTo>
                <a:cubicBezTo>
                  <a:pt x="2897381" y="3396564"/>
                  <a:pt x="2886368" y="3449547"/>
                  <a:pt x="2886368" y="3511063"/>
                </a:cubicBezTo>
                <a:cubicBezTo>
                  <a:pt x="2886368" y="3574563"/>
                  <a:pt x="2897679" y="3628934"/>
                  <a:pt x="2920300" y="3674178"/>
                </a:cubicBezTo>
                <a:cubicBezTo>
                  <a:pt x="2942922" y="3719422"/>
                  <a:pt x="2976260" y="3754049"/>
                  <a:pt x="3020313" y="3778060"/>
                </a:cubicBezTo>
                <a:cubicBezTo>
                  <a:pt x="3064366" y="3802071"/>
                  <a:pt x="3118737" y="3814077"/>
                  <a:pt x="3183428" y="3814077"/>
                </a:cubicBezTo>
                <a:cubicBezTo>
                  <a:pt x="3236212" y="3814077"/>
                  <a:pt x="3282350" y="3806635"/>
                  <a:pt x="3321839" y="3791752"/>
                </a:cubicBezTo>
                <a:cubicBezTo>
                  <a:pt x="3361328" y="3776870"/>
                  <a:pt x="3392482" y="3754347"/>
                  <a:pt x="3415303" y="3724184"/>
                </a:cubicBezTo>
                <a:cubicBezTo>
                  <a:pt x="3438123" y="3694022"/>
                  <a:pt x="3450525" y="3656319"/>
                  <a:pt x="3452510" y="3611075"/>
                </a:cubicBezTo>
                <a:lnTo>
                  <a:pt x="3297133" y="3611075"/>
                </a:lnTo>
                <a:cubicBezTo>
                  <a:pt x="3296736" y="3640444"/>
                  <a:pt x="3286219" y="3662570"/>
                  <a:pt x="3265582" y="3677452"/>
                </a:cubicBezTo>
                <a:cubicBezTo>
                  <a:pt x="3244944" y="3692335"/>
                  <a:pt x="3217559" y="3699777"/>
                  <a:pt x="3183428" y="3699777"/>
                </a:cubicBezTo>
                <a:cubicBezTo>
                  <a:pt x="3150487" y="3699777"/>
                  <a:pt x="3123897" y="3692534"/>
                  <a:pt x="3103657" y="3678048"/>
                </a:cubicBezTo>
                <a:cubicBezTo>
                  <a:pt x="3083416" y="3663562"/>
                  <a:pt x="3068632" y="3644413"/>
                  <a:pt x="3059306" y="3620600"/>
                </a:cubicBezTo>
                <a:cubicBezTo>
                  <a:pt x="3049979" y="3596788"/>
                  <a:pt x="3044919" y="3571189"/>
                  <a:pt x="3044125" y="3543805"/>
                </a:cubicBezTo>
                <a:lnTo>
                  <a:pt x="3451915" y="3543805"/>
                </a:lnTo>
                <a:cubicBezTo>
                  <a:pt x="3452708" y="3539439"/>
                  <a:pt x="3453303" y="3533189"/>
                  <a:pt x="3453701" y="3525053"/>
                </a:cubicBezTo>
                <a:cubicBezTo>
                  <a:pt x="3454097" y="3516917"/>
                  <a:pt x="3454296" y="3510467"/>
                  <a:pt x="3454296" y="3505705"/>
                </a:cubicBezTo>
                <a:cubicBezTo>
                  <a:pt x="3454296" y="3412042"/>
                  <a:pt x="3429193" y="3339910"/>
                  <a:pt x="3378989" y="3289309"/>
                </a:cubicBezTo>
                <a:cubicBezTo>
                  <a:pt x="3328784" y="3238707"/>
                  <a:pt x="3260422" y="3213407"/>
                  <a:pt x="3173904" y="3213407"/>
                </a:cubicBezTo>
                <a:close/>
                <a:moveTo>
                  <a:pt x="10420642" y="3212811"/>
                </a:moveTo>
                <a:cubicBezTo>
                  <a:pt x="10390082" y="3212811"/>
                  <a:pt x="10360217" y="3215788"/>
                  <a:pt x="10331047" y="3221741"/>
                </a:cubicBezTo>
                <a:cubicBezTo>
                  <a:pt x="10301877" y="3227694"/>
                  <a:pt x="10275683" y="3237120"/>
                  <a:pt x="10252466" y="3250018"/>
                </a:cubicBezTo>
                <a:cubicBezTo>
                  <a:pt x="10229249" y="3262917"/>
                  <a:pt x="10210695" y="3279883"/>
                  <a:pt x="10196804" y="3300917"/>
                </a:cubicBezTo>
                <a:cubicBezTo>
                  <a:pt x="10182913" y="3321952"/>
                  <a:pt x="10175968" y="3347550"/>
                  <a:pt x="10175968" y="3377713"/>
                </a:cubicBezTo>
                <a:cubicBezTo>
                  <a:pt x="10175968" y="3416210"/>
                  <a:pt x="10185096" y="3447265"/>
                  <a:pt x="10203353" y="3470879"/>
                </a:cubicBezTo>
                <a:cubicBezTo>
                  <a:pt x="10221608" y="3494493"/>
                  <a:pt x="10246909" y="3513345"/>
                  <a:pt x="10279255" y="3527434"/>
                </a:cubicBezTo>
                <a:cubicBezTo>
                  <a:pt x="10311600" y="3541523"/>
                  <a:pt x="10348410" y="3553528"/>
                  <a:pt x="10389685" y="3563450"/>
                </a:cubicBezTo>
                <a:cubicBezTo>
                  <a:pt x="10438897" y="3574563"/>
                  <a:pt x="10473327" y="3585477"/>
                  <a:pt x="10492972" y="3596192"/>
                </a:cubicBezTo>
                <a:cubicBezTo>
                  <a:pt x="10512617" y="3606908"/>
                  <a:pt x="10522440" y="3623180"/>
                  <a:pt x="10522440" y="3645008"/>
                </a:cubicBezTo>
                <a:cubicBezTo>
                  <a:pt x="10522440" y="3668027"/>
                  <a:pt x="10514106" y="3684398"/>
                  <a:pt x="10497437" y="3694121"/>
                </a:cubicBezTo>
                <a:cubicBezTo>
                  <a:pt x="10480768" y="3703845"/>
                  <a:pt x="10457352" y="3708706"/>
                  <a:pt x="10427190" y="3708706"/>
                </a:cubicBezTo>
                <a:cubicBezTo>
                  <a:pt x="10396630" y="3708706"/>
                  <a:pt x="10369941" y="3702356"/>
                  <a:pt x="10347121" y="3689656"/>
                </a:cubicBezTo>
                <a:cubicBezTo>
                  <a:pt x="10324300" y="3676957"/>
                  <a:pt x="10312889" y="3654335"/>
                  <a:pt x="10312890" y="3621791"/>
                </a:cubicBezTo>
                <a:lnTo>
                  <a:pt x="10166443" y="3621791"/>
                </a:lnTo>
                <a:cubicBezTo>
                  <a:pt x="10166443" y="3659097"/>
                  <a:pt x="10173785" y="3690252"/>
                  <a:pt x="10188470" y="3715255"/>
                </a:cubicBezTo>
                <a:cubicBezTo>
                  <a:pt x="10203154" y="3740258"/>
                  <a:pt x="10222998" y="3760003"/>
                  <a:pt x="10248001" y="3774488"/>
                </a:cubicBezTo>
                <a:cubicBezTo>
                  <a:pt x="10273004" y="3788974"/>
                  <a:pt x="10300984" y="3799194"/>
                  <a:pt x="10331940" y="3805147"/>
                </a:cubicBezTo>
                <a:cubicBezTo>
                  <a:pt x="10362896" y="3811100"/>
                  <a:pt x="10394448" y="3814077"/>
                  <a:pt x="10426595" y="3814077"/>
                </a:cubicBezTo>
                <a:cubicBezTo>
                  <a:pt x="10459138" y="3814077"/>
                  <a:pt x="10490590" y="3810703"/>
                  <a:pt x="10520952" y="3803956"/>
                </a:cubicBezTo>
                <a:cubicBezTo>
                  <a:pt x="10551312" y="3797210"/>
                  <a:pt x="10578299" y="3786395"/>
                  <a:pt x="10601914" y="3771512"/>
                </a:cubicBezTo>
                <a:cubicBezTo>
                  <a:pt x="10625528" y="3756629"/>
                  <a:pt x="10644380" y="3737083"/>
                  <a:pt x="10658469" y="3712874"/>
                </a:cubicBezTo>
                <a:cubicBezTo>
                  <a:pt x="10672558" y="3688664"/>
                  <a:pt x="10679603" y="3659097"/>
                  <a:pt x="10679603" y="3624172"/>
                </a:cubicBezTo>
                <a:cubicBezTo>
                  <a:pt x="10679603" y="3586866"/>
                  <a:pt x="10670871" y="3556505"/>
                  <a:pt x="10653409" y="3533089"/>
                </a:cubicBezTo>
                <a:cubicBezTo>
                  <a:pt x="10635946" y="3509674"/>
                  <a:pt x="10612332" y="3491020"/>
                  <a:pt x="10582567" y="3477130"/>
                </a:cubicBezTo>
                <a:cubicBezTo>
                  <a:pt x="10552800" y="3463239"/>
                  <a:pt x="10519066" y="3451928"/>
                  <a:pt x="10481363" y="3443197"/>
                </a:cubicBezTo>
                <a:cubicBezTo>
                  <a:pt x="10445645" y="3435260"/>
                  <a:pt x="10416871" y="3427818"/>
                  <a:pt x="10395043" y="3420873"/>
                </a:cubicBezTo>
                <a:cubicBezTo>
                  <a:pt x="10373215" y="3413928"/>
                  <a:pt x="10357340" y="3406387"/>
                  <a:pt x="10347418" y="3398251"/>
                </a:cubicBezTo>
                <a:cubicBezTo>
                  <a:pt x="10337496" y="3390115"/>
                  <a:pt x="10332535" y="3380690"/>
                  <a:pt x="10332535" y="3369974"/>
                </a:cubicBezTo>
                <a:cubicBezTo>
                  <a:pt x="10332535" y="3351718"/>
                  <a:pt x="10340373" y="3338620"/>
                  <a:pt x="10356050" y="3330683"/>
                </a:cubicBezTo>
                <a:cubicBezTo>
                  <a:pt x="10371727" y="3322746"/>
                  <a:pt x="10393257" y="3318777"/>
                  <a:pt x="10420642" y="3318777"/>
                </a:cubicBezTo>
                <a:cubicBezTo>
                  <a:pt x="10446041" y="3318777"/>
                  <a:pt x="10468167" y="3324532"/>
                  <a:pt x="10487019" y="3336041"/>
                </a:cubicBezTo>
                <a:cubicBezTo>
                  <a:pt x="10505870" y="3347550"/>
                  <a:pt x="10515296" y="3368188"/>
                  <a:pt x="10515296" y="3397953"/>
                </a:cubicBezTo>
                <a:lnTo>
                  <a:pt x="10661743" y="3397953"/>
                </a:lnTo>
                <a:cubicBezTo>
                  <a:pt x="10661743" y="3362235"/>
                  <a:pt x="10654798" y="3332469"/>
                  <a:pt x="10640907" y="3308657"/>
                </a:cubicBezTo>
                <a:cubicBezTo>
                  <a:pt x="10627016" y="3284844"/>
                  <a:pt x="10608562" y="3265893"/>
                  <a:pt x="10585543" y="3251804"/>
                </a:cubicBezTo>
                <a:cubicBezTo>
                  <a:pt x="10562524" y="3237715"/>
                  <a:pt x="10536728" y="3227694"/>
                  <a:pt x="10508153" y="3221741"/>
                </a:cubicBezTo>
                <a:cubicBezTo>
                  <a:pt x="10479578" y="3215788"/>
                  <a:pt x="10450407" y="3212811"/>
                  <a:pt x="10420642" y="3212811"/>
                </a:cubicBezTo>
                <a:close/>
                <a:moveTo>
                  <a:pt x="7305967" y="3212811"/>
                </a:moveTo>
                <a:cubicBezTo>
                  <a:pt x="7275407" y="3212811"/>
                  <a:pt x="7245543" y="3215788"/>
                  <a:pt x="7216372" y="3221741"/>
                </a:cubicBezTo>
                <a:cubicBezTo>
                  <a:pt x="7187202" y="3227694"/>
                  <a:pt x="7161008" y="3237120"/>
                  <a:pt x="7137791" y="3250018"/>
                </a:cubicBezTo>
                <a:cubicBezTo>
                  <a:pt x="7114574" y="3262917"/>
                  <a:pt x="7096020" y="3279883"/>
                  <a:pt x="7082129" y="3300917"/>
                </a:cubicBezTo>
                <a:cubicBezTo>
                  <a:pt x="7068238" y="3321952"/>
                  <a:pt x="7061293" y="3347550"/>
                  <a:pt x="7061293" y="3377713"/>
                </a:cubicBezTo>
                <a:cubicBezTo>
                  <a:pt x="7061293" y="3416210"/>
                  <a:pt x="7070421" y="3447265"/>
                  <a:pt x="7088678" y="3470879"/>
                </a:cubicBezTo>
                <a:cubicBezTo>
                  <a:pt x="7106934" y="3494493"/>
                  <a:pt x="7132234" y="3513345"/>
                  <a:pt x="7164580" y="3527434"/>
                </a:cubicBezTo>
                <a:cubicBezTo>
                  <a:pt x="7196925" y="3541523"/>
                  <a:pt x="7233735" y="3553528"/>
                  <a:pt x="7275011" y="3563450"/>
                </a:cubicBezTo>
                <a:cubicBezTo>
                  <a:pt x="7324223" y="3574563"/>
                  <a:pt x="7358652" y="3585477"/>
                  <a:pt x="7378297" y="3596192"/>
                </a:cubicBezTo>
                <a:cubicBezTo>
                  <a:pt x="7397943" y="3606908"/>
                  <a:pt x="7407765" y="3623180"/>
                  <a:pt x="7407765" y="3645008"/>
                </a:cubicBezTo>
                <a:cubicBezTo>
                  <a:pt x="7407765" y="3668027"/>
                  <a:pt x="7399431" y="3684398"/>
                  <a:pt x="7382762" y="3694121"/>
                </a:cubicBezTo>
                <a:cubicBezTo>
                  <a:pt x="7366093" y="3703845"/>
                  <a:pt x="7342677" y="3708706"/>
                  <a:pt x="7312515" y="3708706"/>
                </a:cubicBezTo>
                <a:cubicBezTo>
                  <a:pt x="7281956" y="3708706"/>
                  <a:pt x="7255266" y="3702356"/>
                  <a:pt x="7232446" y="3689656"/>
                </a:cubicBezTo>
                <a:cubicBezTo>
                  <a:pt x="7209625" y="3676957"/>
                  <a:pt x="7198215" y="3654335"/>
                  <a:pt x="7198215" y="3621791"/>
                </a:cubicBezTo>
                <a:lnTo>
                  <a:pt x="7051768" y="3621791"/>
                </a:lnTo>
                <a:cubicBezTo>
                  <a:pt x="7051768" y="3659097"/>
                  <a:pt x="7059110" y="3690252"/>
                  <a:pt x="7073795" y="3715255"/>
                </a:cubicBezTo>
                <a:cubicBezTo>
                  <a:pt x="7088479" y="3740258"/>
                  <a:pt x="7108323" y="3760003"/>
                  <a:pt x="7133326" y="3774488"/>
                </a:cubicBezTo>
                <a:cubicBezTo>
                  <a:pt x="7158329" y="3788974"/>
                  <a:pt x="7186309" y="3799194"/>
                  <a:pt x="7217265" y="3805147"/>
                </a:cubicBezTo>
                <a:cubicBezTo>
                  <a:pt x="7248222" y="3811100"/>
                  <a:pt x="7279773" y="3814077"/>
                  <a:pt x="7311920" y="3814077"/>
                </a:cubicBezTo>
                <a:cubicBezTo>
                  <a:pt x="7344463" y="3814077"/>
                  <a:pt x="7375916" y="3810703"/>
                  <a:pt x="7406277" y="3803956"/>
                </a:cubicBezTo>
                <a:cubicBezTo>
                  <a:pt x="7436638" y="3797210"/>
                  <a:pt x="7463625" y="3786395"/>
                  <a:pt x="7487240" y="3771512"/>
                </a:cubicBezTo>
                <a:cubicBezTo>
                  <a:pt x="7510853" y="3756629"/>
                  <a:pt x="7529705" y="3737083"/>
                  <a:pt x="7543794" y="3712874"/>
                </a:cubicBezTo>
                <a:cubicBezTo>
                  <a:pt x="7557883" y="3688664"/>
                  <a:pt x="7564928" y="3659097"/>
                  <a:pt x="7564928" y="3624172"/>
                </a:cubicBezTo>
                <a:cubicBezTo>
                  <a:pt x="7564928" y="3586866"/>
                  <a:pt x="7556196" y="3556505"/>
                  <a:pt x="7538734" y="3533089"/>
                </a:cubicBezTo>
                <a:cubicBezTo>
                  <a:pt x="7521271" y="3509674"/>
                  <a:pt x="7497657" y="3491020"/>
                  <a:pt x="7467892" y="3477130"/>
                </a:cubicBezTo>
                <a:cubicBezTo>
                  <a:pt x="7438126" y="3463239"/>
                  <a:pt x="7404392" y="3451928"/>
                  <a:pt x="7366689" y="3443197"/>
                </a:cubicBezTo>
                <a:cubicBezTo>
                  <a:pt x="7330970" y="3435260"/>
                  <a:pt x="7302196" y="3427818"/>
                  <a:pt x="7280368" y="3420873"/>
                </a:cubicBezTo>
                <a:cubicBezTo>
                  <a:pt x="7258540" y="3413928"/>
                  <a:pt x="7242665" y="3406387"/>
                  <a:pt x="7232743" y="3398251"/>
                </a:cubicBezTo>
                <a:cubicBezTo>
                  <a:pt x="7222821" y="3390115"/>
                  <a:pt x="7217861" y="3380690"/>
                  <a:pt x="7217861" y="3369974"/>
                </a:cubicBezTo>
                <a:cubicBezTo>
                  <a:pt x="7217861" y="3351718"/>
                  <a:pt x="7225698" y="3338620"/>
                  <a:pt x="7241375" y="3330683"/>
                </a:cubicBezTo>
                <a:cubicBezTo>
                  <a:pt x="7257052" y="3322746"/>
                  <a:pt x="7278582" y="3318777"/>
                  <a:pt x="7305967" y="3318777"/>
                </a:cubicBezTo>
                <a:cubicBezTo>
                  <a:pt x="7331366" y="3318777"/>
                  <a:pt x="7353492" y="3324532"/>
                  <a:pt x="7372344" y="3336041"/>
                </a:cubicBezTo>
                <a:cubicBezTo>
                  <a:pt x="7391195" y="3347550"/>
                  <a:pt x="7400622" y="3368188"/>
                  <a:pt x="7400622" y="3397953"/>
                </a:cubicBezTo>
                <a:lnTo>
                  <a:pt x="7547068" y="3397953"/>
                </a:lnTo>
                <a:cubicBezTo>
                  <a:pt x="7547068" y="3362235"/>
                  <a:pt x="7540123" y="3332469"/>
                  <a:pt x="7526232" y="3308657"/>
                </a:cubicBezTo>
                <a:cubicBezTo>
                  <a:pt x="7512341" y="3284844"/>
                  <a:pt x="7493887" y="3265893"/>
                  <a:pt x="7470868" y="3251804"/>
                </a:cubicBezTo>
                <a:cubicBezTo>
                  <a:pt x="7447849" y="3237715"/>
                  <a:pt x="7422053" y="3227694"/>
                  <a:pt x="7393478" y="3221741"/>
                </a:cubicBezTo>
                <a:cubicBezTo>
                  <a:pt x="7364903" y="3215788"/>
                  <a:pt x="7335732" y="3212811"/>
                  <a:pt x="7305967" y="3212811"/>
                </a:cubicBezTo>
                <a:close/>
                <a:moveTo>
                  <a:pt x="5942106" y="3212216"/>
                </a:moveTo>
                <a:cubicBezTo>
                  <a:pt x="5883369" y="3212216"/>
                  <a:pt x="5831874" y="3224023"/>
                  <a:pt x="5787623" y="3247637"/>
                </a:cubicBezTo>
                <a:cubicBezTo>
                  <a:pt x="5743371" y="3271251"/>
                  <a:pt x="5709140" y="3305581"/>
                  <a:pt x="5684931" y="3350626"/>
                </a:cubicBezTo>
                <a:cubicBezTo>
                  <a:pt x="5660722" y="3395672"/>
                  <a:pt x="5648617" y="3450341"/>
                  <a:pt x="5648617" y="3514635"/>
                </a:cubicBezTo>
                <a:cubicBezTo>
                  <a:pt x="5648617" y="3577738"/>
                  <a:pt x="5660722" y="3631514"/>
                  <a:pt x="5684931" y="3675964"/>
                </a:cubicBezTo>
                <a:cubicBezTo>
                  <a:pt x="5709140" y="3720414"/>
                  <a:pt x="5743371" y="3754347"/>
                  <a:pt x="5787623" y="3777763"/>
                </a:cubicBezTo>
                <a:cubicBezTo>
                  <a:pt x="5831874" y="3801178"/>
                  <a:pt x="5883369" y="3812886"/>
                  <a:pt x="5942106" y="3812886"/>
                </a:cubicBezTo>
                <a:cubicBezTo>
                  <a:pt x="6001637" y="3812886"/>
                  <a:pt x="6053530" y="3801178"/>
                  <a:pt x="6097780" y="3777763"/>
                </a:cubicBezTo>
                <a:cubicBezTo>
                  <a:pt x="6142032" y="3754347"/>
                  <a:pt x="6176461" y="3720414"/>
                  <a:pt x="6201067" y="3675964"/>
                </a:cubicBezTo>
                <a:cubicBezTo>
                  <a:pt x="6225673" y="3631514"/>
                  <a:pt x="6237977" y="3577738"/>
                  <a:pt x="6237977" y="3514635"/>
                </a:cubicBezTo>
                <a:cubicBezTo>
                  <a:pt x="6237977" y="3450341"/>
                  <a:pt x="6225673" y="3395672"/>
                  <a:pt x="6201067" y="3350626"/>
                </a:cubicBezTo>
                <a:cubicBezTo>
                  <a:pt x="6176461" y="3305581"/>
                  <a:pt x="6142032" y="3271251"/>
                  <a:pt x="6097780" y="3247637"/>
                </a:cubicBezTo>
                <a:cubicBezTo>
                  <a:pt x="6053530" y="3224023"/>
                  <a:pt x="6001637" y="3212216"/>
                  <a:pt x="5942106" y="3212216"/>
                </a:cubicBezTo>
                <a:close/>
                <a:moveTo>
                  <a:pt x="4973533" y="3002071"/>
                </a:moveTo>
                <a:lnTo>
                  <a:pt x="4973533" y="3803361"/>
                </a:lnTo>
                <a:lnTo>
                  <a:pt x="5131291" y="3803361"/>
                </a:lnTo>
                <a:lnTo>
                  <a:pt x="5131291" y="3415813"/>
                </a:lnTo>
                <a:cubicBezTo>
                  <a:pt x="5147959" y="3394778"/>
                  <a:pt x="5167505" y="3376919"/>
                  <a:pt x="5189929" y="3362235"/>
                </a:cubicBezTo>
                <a:cubicBezTo>
                  <a:pt x="5212352" y="3347550"/>
                  <a:pt x="5239241" y="3340208"/>
                  <a:pt x="5270594" y="3340208"/>
                </a:cubicBezTo>
                <a:cubicBezTo>
                  <a:pt x="5291628" y="3340208"/>
                  <a:pt x="5308495" y="3344574"/>
                  <a:pt x="5321195" y="3353305"/>
                </a:cubicBezTo>
                <a:cubicBezTo>
                  <a:pt x="5333896" y="3362036"/>
                  <a:pt x="5343123" y="3374339"/>
                  <a:pt x="5348877" y="3390214"/>
                </a:cubicBezTo>
                <a:cubicBezTo>
                  <a:pt x="5354632" y="3406089"/>
                  <a:pt x="5357509" y="3424345"/>
                  <a:pt x="5357509" y="3444983"/>
                </a:cubicBezTo>
                <a:lnTo>
                  <a:pt x="5357509" y="3803361"/>
                </a:lnTo>
                <a:lnTo>
                  <a:pt x="5515268" y="3803361"/>
                </a:lnTo>
                <a:lnTo>
                  <a:pt x="5515268" y="3425338"/>
                </a:lnTo>
                <a:cubicBezTo>
                  <a:pt x="5515268" y="3355488"/>
                  <a:pt x="5499094" y="3302803"/>
                  <a:pt x="5466749" y="3267282"/>
                </a:cubicBezTo>
                <a:cubicBezTo>
                  <a:pt x="5434404" y="3231762"/>
                  <a:pt x="5388068" y="3214002"/>
                  <a:pt x="5327744" y="3214002"/>
                </a:cubicBezTo>
                <a:cubicBezTo>
                  <a:pt x="5277738" y="3214002"/>
                  <a:pt x="5236859" y="3223626"/>
                  <a:pt x="5205109" y="3242874"/>
                </a:cubicBezTo>
                <a:cubicBezTo>
                  <a:pt x="5173359" y="3262123"/>
                  <a:pt x="5147762" y="3284249"/>
                  <a:pt x="5128314" y="3309252"/>
                </a:cubicBezTo>
                <a:lnTo>
                  <a:pt x="5128314" y="3002071"/>
                </a:lnTo>
                <a:close/>
                <a:moveTo>
                  <a:pt x="9009156" y="2991355"/>
                </a:moveTo>
                <a:cubicBezTo>
                  <a:pt x="8927002" y="2991355"/>
                  <a:pt x="8856557" y="3008321"/>
                  <a:pt x="8797820" y="3042254"/>
                </a:cubicBezTo>
                <a:cubicBezTo>
                  <a:pt x="8739082" y="3076187"/>
                  <a:pt x="8693938" y="3124010"/>
                  <a:pt x="8662386" y="3185724"/>
                </a:cubicBezTo>
                <a:cubicBezTo>
                  <a:pt x="8630834" y="3247439"/>
                  <a:pt x="8615059" y="3319967"/>
                  <a:pt x="8615059" y="3403311"/>
                </a:cubicBezTo>
                <a:cubicBezTo>
                  <a:pt x="8615059" y="3486258"/>
                  <a:pt x="8630834" y="3558489"/>
                  <a:pt x="8662386" y="3620005"/>
                </a:cubicBezTo>
                <a:cubicBezTo>
                  <a:pt x="8693938" y="3681520"/>
                  <a:pt x="8739082" y="3729245"/>
                  <a:pt x="8797820" y="3763177"/>
                </a:cubicBezTo>
                <a:cubicBezTo>
                  <a:pt x="8856557" y="3797110"/>
                  <a:pt x="8927002" y="3814077"/>
                  <a:pt x="9009156" y="3814077"/>
                </a:cubicBezTo>
                <a:cubicBezTo>
                  <a:pt x="9086943" y="3814077"/>
                  <a:pt x="9152725" y="3799194"/>
                  <a:pt x="9206502" y="3769428"/>
                </a:cubicBezTo>
                <a:cubicBezTo>
                  <a:pt x="9260278" y="3739663"/>
                  <a:pt x="9301156" y="3698388"/>
                  <a:pt x="9329136" y="3645603"/>
                </a:cubicBezTo>
                <a:cubicBezTo>
                  <a:pt x="9357116" y="3592819"/>
                  <a:pt x="9371106" y="3531700"/>
                  <a:pt x="9371106" y="3462247"/>
                </a:cubicBezTo>
                <a:lnTo>
                  <a:pt x="9371106" y="3380690"/>
                </a:lnTo>
                <a:lnTo>
                  <a:pt x="9013323" y="3380690"/>
                </a:lnTo>
                <a:lnTo>
                  <a:pt x="9013323" y="3514039"/>
                </a:lnTo>
                <a:lnTo>
                  <a:pt x="9203228" y="3514039"/>
                </a:lnTo>
                <a:cubicBezTo>
                  <a:pt x="9200846" y="3545789"/>
                  <a:pt x="9191817" y="3573769"/>
                  <a:pt x="9176141" y="3597978"/>
                </a:cubicBezTo>
                <a:cubicBezTo>
                  <a:pt x="9160464" y="3622188"/>
                  <a:pt x="9138636" y="3641138"/>
                  <a:pt x="9110656" y="3654831"/>
                </a:cubicBezTo>
                <a:cubicBezTo>
                  <a:pt x="9082677" y="3668523"/>
                  <a:pt x="9048843" y="3675369"/>
                  <a:pt x="9009156" y="3675369"/>
                </a:cubicBezTo>
                <a:cubicBezTo>
                  <a:pt x="8955577" y="3675369"/>
                  <a:pt x="8912516" y="3662867"/>
                  <a:pt x="8879973" y="3637864"/>
                </a:cubicBezTo>
                <a:cubicBezTo>
                  <a:pt x="8847429" y="3612861"/>
                  <a:pt x="8823716" y="3579722"/>
                  <a:pt x="8808833" y="3538447"/>
                </a:cubicBezTo>
                <a:cubicBezTo>
                  <a:pt x="8793950" y="3497172"/>
                  <a:pt x="8786509" y="3452127"/>
                  <a:pt x="8786509" y="3403311"/>
                </a:cubicBezTo>
                <a:cubicBezTo>
                  <a:pt x="8786509" y="3354099"/>
                  <a:pt x="8793851" y="3308954"/>
                  <a:pt x="8808536" y="3267878"/>
                </a:cubicBezTo>
                <a:cubicBezTo>
                  <a:pt x="8823220" y="3226801"/>
                  <a:pt x="8846636" y="3193662"/>
                  <a:pt x="8878782" y="3168461"/>
                </a:cubicBezTo>
                <a:cubicBezTo>
                  <a:pt x="8910928" y="3143259"/>
                  <a:pt x="8953196" y="3130658"/>
                  <a:pt x="9005584" y="3130658"/>
                </a:cubicBezTo>
                <a:cubicBezTo>
                  <a:pt x="9042096" y="3130658"/>
                  <a:pt x="9073450" y="3136413"/>
                  <a:pt x="9099643" y="3147922"/>
                </a:cubicBezTo>
                <a:cubicBezTo>
                  <a:pt x="9125837" y="3159432"/>
                  <a:pt x="9146474" y="3175307"/>
                  <a:pt x="9161556" y="3195547"/>
                </a:cubicBezTo>
                <a:cubicBezTo>
                  <a:pt x="9176636" y="3215788"/>
                  <a:pt x="9185764" y="3239005"/>
                  <a:pt x="9188940" y="3265199"/>
                </a:cubicBezTo>
                <a:lnTo>
                  <a:pt x="9359794" y="3265199"/>
                </a:lnTo>
                <a:cubicBezTo>
                  <a:pt x="9355428" y="3217971"/>
                  <a:pt x="9342530" y="3177092"/>
                  <a:pt x="9321100" y="3142564"/>
                </a:cubicBezTo>
                <a:cubicBezTo>
                  <a:pt x="9299668" y="3108036"/>
                  <a:pt x="9272482" y="3079560"/>
                  <a:pt x="9239542" y="3057137"/>
                </a:cubicBezTo>
                <a:cubicBezTo>
                  <a:pt x="9206600" y="3034714"/>
                  <a:pt x="9170286" y="3018144"/>
                  <a:pt x="9130600" y="3007428"/>
                </a:cubicBezTo>
                <a:cubicBezTo>
                  <a:pt x="9090912" y="2996713"/>
                  <a:pt x="9050430" y="2991355"/>
                  <a:pt x="9009156" y="2991355"/>
                </a:cubicBezTo>
                <a:close/>
                <a:moveTo>
                  <a:pt x="1970182" y="2991355"/>
                </a:moveTo>
                <a:cubicBezTo>
                  <a:pt x="1888028" y="2991355"/>
                  <a:pt x="1817583" y="3008321"/>
                  <a:pt x="1758845" y="3042254"/>
                </a:cubicBezTo>
                <a:cubicBezTo>
                  <a:pt x="1700108" y="3076187"/>
                  <a:pt x="1654963" y="3124010"/>
                  <a:pt x="1623412" y="3185724"/>
                </a:cubicBezTo>
                <a:cubicBezTo>
                  <a:pt x="1591860" y="3247439"/>
                  <a:pt x="1576085" y="3319967"/>
                  <a:pt x="1576085" y="3403311"/>
                </a:cubicBezTo>
                <a:cubicBezTo>
                  <a:pt x="1576085" y="3486258"/>
                  <a:pt x="1591860" y="3558489"/>
                  <a:pt x="1623412" y="3620005"/>
                </a:cubicBezTo>
                <a:cubicBezTo>
                  <a:pt x="1654963" y="3681520"/>
                  <a:pt x="1700108" y="3729245"/>
                  <a:pt x="1758845" y="3763177"/>
                </a:cubicBezTo>
                <a:cubicBezTo>
                  <a:pt x="1817583" y="3797110"/>
                  <a:pt x="1888028" y="3814077"/>
                  <a:pt x="1970182" y="3814077"/>
                </a:cubicBezTo>
                <a:cubicBezTo>
                  <a:pt x="2047969" y="3814077"/>
                  <a:pt x="2113751" y="3799194"/>
                  <a:pt x="2167528" y="3769428"/>
                </a:cubicBezTo>
                <a:cubicBezTo>
                  <a:pt x="2221304" y="3739663"/>
                  <a:pt x="2262183" y="3698388"/>
                  <a:pt x="2290162" y="3645603"/>
                </a:cubicBezTo>
                <a:cubicBezTo>
                  <a:pt x="2318142" y="3592819"/>
                  <a:pt x="2332132" y="3531700"/>
                  <a:pt x="2332132" y="3462247"/>
                </a:cubicBezTo>
                <a:lnTo>
                  <a:pt x="2332132" y="3380690"/>
                </a:lnTo>
                <a:lnTo>
                  <a:pt x="1974349" y="3380690"/>
                </a:lnTo>
                <a:lnTo>
                  <a:pt x="1974349" y="3514039"/>
                </a:lnTo>
                <a:lnTo>
                  <a:pt x="2164254" y="3514039"/>
                </a:lnTo>
                <a:cubicBezTo>
                  <a:pt x="2161872" y="3545789"/>
                  <a:pt x="2152843" y="3573769"/>
                  <a:pt x="2137166" y="3597978"/>
                </a:cubicBezTo>
                <a:cubicBezTo>
                  <a:pt x="2121490" y="3622188"/>
                  <a:pt x="2099662" y="3641138"/>
                  <a:pt x="2071682" y="3654831"/>
                </a:cubicBezTo>
                <a:cubicBezTo>
                  <a:pt x="2043703" y="3668523"/>
                  <a:pt x="2009869" y="3675369"/>
                  <a:pt x="1970182" y="3675369"/>
                </a:cubicBezTo>
                <a:cubicBezTo>
                  <a:pt x="1916603" y="3675369"/>
                  <a:pt x="1873542" y="3662867"/>
                  <a:pt x="1840999" y="3637864"/>
                </a:cubicBezTo>
                <a:cubicBezTo>
                  <a:pt x="1808455" y="3612861"/>
                  <a:pt x="1784742" y="3579722"/>
                  <a:pt x="1769859" y="3538447"/>
                </a:cubicBezTo>
                <a:cubicBezTo>
                  <a:pt x="1754976" y="3497172"/>
                  <a:pt x="1747535" y="3452127"/>
                  <a:pt x="1747535" y="3403311"/>
                </a:cubicBezTo>
                <a:cubicBezTo>
                  <a:pt x="1747535" y="3354099"/>
                  <a:pt x="1754877" y="3308954"/>
                  <a:pt x="1769561" y="3267878"/>
                </a:cubicBezTo>
                <a:cubicBezTo>
                  <a:pt x="1784246" y="3226801"/>
                  <a:pt x="1807661" y="3193662"/>
                  <a:pt x="1839808" y="3168461"/>
                </a:cubicBezTo>
                <a:cubicBezTo>
                  <a:pt x="1871955" y="3143259"/>
                  <a:pt x="1914222" y="3130658"/>
                  <a:pt x="1966610" y="3130658"/>
                </a:cubicBezTo>
                <a:cubicBezTo>
                  <a:pt x="2003122" y="3130658"/>
                  <a:pt x="2034475" y="3136413"/>
                  <a:pt x="2060669" y="3147922"/>
                </a:cubicBezTo>
                <a:cubicBezTo>
                  <a:pt x="2086863" y="3159432"/>
                  <a:pt x="2107501" y="3175307"/>
                  <a:pt x="2122581" y="3195547"/>
                </a:cubicBezTo>
                <a:cubicBezTo>
                  <a:pt x="2137663" y="3215788"/>
                  <a:pt x="2146791" y="3239005"/>
                  <a:pt x="2149966" y="3265199"/>
                </a:cubicBezTo>
                <a:lnTo>
                  <a:pt x="2320821" y="3265199"/>
                </a:lnTo>
                <a:cubicBezTo>
                  <a:pt x="2316455" y="3217971"/>
                  <a:pt x="2303557" y="3177092"/>
                  <a:pt x="2282126" y="3142564"/>
                </a:cubicBezTo>
                <a:cubicBezTo>
                  <a:pt x="2260694" y="3108036"/>
                  <a:pt x="2233508" y="3079560"/>
                  <a:pt x="2200568" y="3057137"/>
                </a:cubicBezTo>
                <a:cubicBezTo>
                  <a:pt x="2167627" y="3034714"/>
                  <a:pt x="2131313" y="3018144"/>
                  <a:pt x="2091625" y="3007428"/>
                </a:cubicBezTo>
                <a:cubicBezTo>
                  <a:pt x="2051938" y="2996713"/>
                  <a:pt x="2011457" y="2991355"/>
                  <a:pt x="1970182" y="2991355"/>
                </a:cubicBezTo>
                <a:close/>
                <a:moveTo>
                  <a:pt x="6240953" y="2068025"/>
                </a:moveTo>
                <a:lnTo>
                  <a:pt x="6240953" y="2162085"/>
                </a:lnTo>
                <a:cubicBezTo>
                  <a:pt x="6225871" y="2181928"/>
                  <a:pt x="6205730" y="2199589"/>
                  <a:pt x="6180529" y="2215068"/>
                </a:cubicBezTo>
                <a:cubicBezTo>
                  <a:pt x="6155327" y="2230546"/>
                  <a:pt x="6127844" y="2238285"/>
                  <a:pt x="6098078" y="2238285"/>
                </a:cubicBezTo>
                <a:cubicBezTo>
                  <a:pt x="6073869" y="2238285"/>
                  <a:pt x="6054124" y="2232332"/>
                  <a:pt x="6038845" y="2220425"/>
                </a:cubicBezTo>
                <a:cubicBezTo>
                  <a:pt x="6023565" y="2208519"/>
                  <a:pt x="6015925" y="2190263"/>
                  <a:pt x="6015925" y="2165656"/>
                </a:cubicBezTo>
                <a:cubicBezTo>
                  <a:pt x="6015925" y="2131525"/>
                  <a:pt x="6032594" y="2106820"/>
                  <a:pt x="6065931" y="2091540"/>
                </a:cubicBezTo>
                <a:cubicBezTo>
                  <a:pt x="6099269" y="2076261"/>
                  <a:pt x="6157609" y="2068422"/>
                  <a:pt x="6240953" y="2068025"/>
                </a:cubicBezTo>
                <a:close/>
                <a:moveTo>
                  <a:pt x="7580406" y="1866810"/>
                </a:moveTo>
                <a:cubicBezTo>
                  <a:pt x="7614934" y="1866810"/>
                  <a:pt x="7642021" y="1874946"/>
                  <a:pt x="7661666" y="1891218"/>
                </a:cubicBezTo>
                <a:cubicBezTo>
                  <a:pt x="7681311" y="1907490"/>
                  <a:pt x="7695202" y="1929317"/>
                  <a:pt x="7703338" y="1956702"/>
                </a:cubicBezTo>
                <a:cubicBezTo>
                  <a:pt x="7711473" y="1984086"/>
                  <a:pt x="7715542" y="2014447"/>
                  <a:pt x="7715542" y="2047785"/>
                </a:cubicBezTo>
                <a:cubicBezTo>
                  <a:pt x="7715542" y="2080329"/>
                  <a:pt x="7711473" y="2110094"/>
                  <a:pt x="7703338" y="2137082"/>
                </a:cubicBezTo>
                <a:cubicBezTo>
                  <a:pt x="7695202" y="2164069"/>
                  <a:pt x="7681311" y="2185599"/>
                  <a:pt x="7661666" y="2201673"/>
                </a:cubicBezTo>
                <a:cubicBezTo>
                  <a:pt x="7642021" y="2217746"/>
                  <a:pt x="7614934" y="2225783"/>
                  <a:pt x="7580406" y="2225783"/>
                </a:cubicBezTo>
                <a:cubicBezTo>
                  <a:pt x="7546671" y="2225783"/>
                  <a:pt x="7520180" y="2217746"/>
                  <a:pt x="7500932" y="2201673"/>
                </a:cubicBezTo>
                <a:cubicBezTo>
                  <a:pt x="7481683" y="2185599"/>
                  <a:pt x="7468090" y="2164069"/>
                  <a:pt x="7460153" y="2137082"/>
                </a:cubicBezTo>
                <a:cubicBezTo>
                  <a:pt x="7452215" y="2110094"/>
                  <a:pt x="7448247" y="2080329"/>
                  <a:pt x="7448247" y="2047785"/>
                </a:cubicBezTo>
                <a:cubicBezTo>
                  <a:pt x="7448247" y="2014447"/>
                  <a:pt x="7452215" y="1984086"/>
                  <a:pt x="7460153" y="1956702"/>
                </a:cubicBezTo>
                <a:cubicBezTo>
                  <a:pt x="7468090" y="1929317"/>
                  <a:pt x="7481683" y="1907490"/>
                  <a:pt x="7500932" y="1891218"/>
                </a:cubicBezTo>
                <a:cubicBezTo>
                  <a:pt x="7520180" y="1874946"/>
                  <a:pt x="7546671" y="1866810"/>
                  <a:pt x="7580406" y="1866810"/>
                </a:cubicBezTo>
                <a:close/>
                <a:moveTo>
                  <a:pt x="3532282" y="1866810"/>
                </a:moveTo>
                <a:cubicBezTo>
                  <a:pt x="3566810" y="1866810"/>
                  <a:pt x="3593896" y="1874946"/>
                  <a:pt x="3613542" y="1891218"/>
                </a:cubicBezTo>
                <a:cubicBezTo>
                  <a:pt x="3633187" y="1907490"/>
                  <a:pt x="3647078" y="1929317"/>
                  <a:pt x="3655214" y="1956702"/>
                </a:cubicBezTo>
                <a:cubicBezTo>
                  <a:pt x="3663350" y="1984086"/>
                  <a:pt x="3667418" y="2014447"/>
                  <a:pt x="3667418" y="2047785"/>
                </a:cubicBezTo>
                <a:cubicBezTo>
                  <a:pt x="3667418" y="2080329"/>
                  <a:pt x="3663350" y="2110094"/>
                  <a:pt x="3655214" y="2137082"/>
                </a:cubicBezTo>
                <a:cubicBezTo>
                  <a:pt x="3647078" y="2164069"/>
                  <a:pt x="3633187" y="2185599"/>
                  <a:pt x="3613542" y="2201673"/>
                </a:cubicBezTo>
                <a:cubicBezTo>
                  <a:pt x="3593896" y="2217746"/>
                  <a:pt x="3566810" y="2225783"/>
                  <a:pt x="3532282" y="2225783"/>
                </a:cubicBezTo>
                <a:cubicBezTo>
                  <a:pt x="3498547" y="2225783"/>
                  <a:pt x="3472056" y="2217746"/>
                  <a:pt x="3452808" y="2201673"/>
                </a:cubicBezTo>
                <a:cubicBezTo>
                  <a:pt x="3433559" y="2185599"/>
                  <a:pt x="3419966" y="2164069"/>
                  <a:pt x="3412028" y="2137082"/>
                </a:cubicBezTo>
                <a:cubicBezTo>
                  <a:pt x="3404091" y="2110094"/>
                  <a:pt x="3400122" y="2080329"/>
                  <a:pt x="3400122" y="2047785"/>
                </a:cubicBezTo>
                <a:cubicBezTo>
                  <a:pt x="3400122" y="2014447"/>
                  <a:pt x="3404091" y="1984086"/>
                  <a:pt x="3412028" y="1956702"/>
                </a:cubicBezTo>
                <a:cubicBezTo>
                  <a:pt x="3419966" y="1929317"/>
                  <a:pt x="3433559" y="1907490"/>
                  <a:pt x="3452808" y="1891218"/>
                </a:cubicBezTo>
                <a:cubicBezTo>
                  <a:pt x="3472056" y="1874946"/>
                  <a:pt x="3498547" y="1866810"/>
                  <a:pt x="3532282" y="1866810"/>
                </a:cubicBezTo>
                <a:close/>
                <a:moveTo>
                  <a:pt x="5107478" y="1856094"/>
                </a:moveTo>
                <a:cubicBezTo>
                  <a:pt x="5143197" y="1856094"/>
                  <a:pt x="5172466" y="1866115"/>
                  <a:pt x="5195288" y="1886157"/>
                </a:cubicBezTo>
                <a:cubicBezTo>
                  <a:pt x="5218107" y="1906199"/>
                  <a:pt x="5230112" y="1936461"/>
                  <a:pt x="5231303" y="1976942"/>
                </a:cubicBezTo>
                <a:lnTo>
                  <a:pt x="4979486" y="1976942"/>
                </a:lnTo>
                <a:cubicBezTo>
                  <a:pt x="4981867" y="1937652"/>
                  <a:pt x="4994666" y="1907688"/>
                  <a:pt x="5017884" y="1887050"/>
                </a:cubicBezTo>
                <a:cubicBezTo>
                  <a:pt x="5041101" y="1866413"/>
                  <a:pt x="5070965" y="1856094"/>
                  <a:pt x="5107478" y="1856094"/>
                </a:cubicBezTo>
                <a:close/>
                <a:moveTo>
                  <a:pt x="8974032" y="1755486"/>
                </a:moveTo>
                <a:lnTo>
                  <a:pt x="8974032" y="2336511"/>
                </a:lnTo>
                <a:lnTo>
                  <a:pt x="9131790" y="2336511"/>
                </a:lnTo>
                <a:lnTo>
                  <a:pt x="9131790" y="1755486"/>
                </a:lnTo>
                <a:close/>
                <a:moveTo>
                  <a:pt x="6992832" y="1755486"/>
                </a:moveTo>
                <a:lnTo>
                  <a:pt x="6992832" y="2336511"/>
                </a:lnTo>
                <a:lnTo>
                  <a:pt x="7150590" y="2336511"/>
                </a:lnTo>
                <a:lnTo>
                  <a:pt x="7150590" y="1755486"/>
                </a:lnTo>
                <a:close/>
                <a:moveTo>
                  <a:pt x="4743147" y="1747747"/>
                </a:moveTo>
                <a:cubicBezTo>
                  <a:pt x="4700284" y="1747747"/>
                  <a:pt x="4663772" y="1757074"/>
                  <a:pt x="4633609" y="1775727"/>
                </a:cubicBezTo>
                <a:cubicBezTo>
                  <a:pt x="4603447" y="1794380"/>
                  <a:pt x="4580825" y="1821169"/>
                  <a:pt x="4565744" y="1856094"/>
                </a:cubicBezTo>
                <a:lnTo>
                  <a:pt x="4562767" y="1755486"/>
                </a:lnTo>
                <a:lnTo>
                  <a:pt x="4411558" y="1755486"/>
                </a:lnTo>
                <a:lnTo>
                  <a:pt x="4411558" y="2336511"/>
                </a:lnTo>
                <a:lnTo>
                  <a:pt x="4569315" y="2336511"/>
                </a:lnTo>
                <a:lnTo>
                  <a:pt x="4569315" y="1950153"/>
                </a:lnTo>
                <a:cubicBezTo>
                  <a:pt x="4582016" y="1932294"/>
                  <a:pt x="4597097" y="1918304"/>
                  <a:pt x="4614560" y="1908184"/>
                </a:cubicBezTo>
                <a:cubicBezTo>
                  <a:pt x="4632023" y="1898064"/>
                  <a:pt x="4651469" y="1890920"/>
                  <a:pt x="4672900" y="1886753"/>
                </a:cubicBezTo>
                <a:cubicBezTo>
                  <a:pt x="4694331" y="1882585"/>
                  <a:pt x="4716754" y="1880502"/>
                  <a:pt x="4740171" y="1880502"/>
                </a:cubicBezTo>
                <a:lnTo>
                  <a:pt x="4755053" y="1880502"/>
                </a:lnTo>
                <a:lnTo>
                  <a:pt x="4755053" y="1747747"/>
                </a:lnTo>
                <a:close/>
                <a:moveTo>
                  <a:pt x="4295472" y="1747747"/>
                </a:moveTo>
                <a:cubicBezTo>
                  <a:pt x="4252609" y="1747747"/>
                  <a:pt x="4216097" y="1757074"/>
                  <a:pt x="4185935" y="1775727"/>
                </a:cubicBezTo>
                <a:cubicBezTo>
                  <a:pt x="4155772" y="1794380"/>
                  <a:pt x="4133150" y="1821169"/>
                  <a:pt x="4118069" y="1856094"/>
                </a:cubicBezTo>
                <a:lnTo>
                  <a:pt x="4115093" y="1755486"/>
                </a:lnTo>
                <a:lnTo>
                  <a:pt x="3963883" y="1755486"/>
                </a:lnTo>
                <a:lnTo>
                  <a:pt x="3963883" y="2336511"/>
                </a:lnTo>
                <a:lnTo>
                  <a:pt x="4121641" y="2336511"/>
                </a:lnTo>
                <a:lnTo>
                  <a:pt x="4121641" y="1950153"/>
                </a:lnTo>
                <a:cubicBezTo>
                  <a:pt x="4134341" y="1932294"/>
                  <a:pt x="4149422" y="1918304"/>
                  <a:pt x="4166885" y="1908184"/>
                </a:cubicBezTo>
                <a:cubicBezTo>
                  <a:pt x="4184347" y="1898064"/>
                  <a:pt x="4203794" y="1890920"/>
                  <a:pt x="4225225" y="1886753"/>
                </a:cubicBezTo>
                <a:cubicBezTo>
                  <a:pt x="4246656" y="1882585"/>
                  <a:pt x="4269079" y="1880502"/>
                  <a:pt x="4292495" y="1880502"/>
                </a:cubicBezTo>
                <a:lnTo>
                  <a:pt x="4307378" y="1880502"/>
                </a:lnTo>
                <a:lnTo>
                  <a:pt x="4307378" y="1747747"/>
                </a:lnTo>
                <a:close/>
                <a:moveTo>
                  <a:pt x="9653284" y="1747152"/>
                </a:moveTo>
                <a:cubicBezTo>
                  <a:pt x="9602484" y="1747152"/>
                  <a:pt x="9561208" y="1756776"/>
                  <a:pt x="9529459" y="1776024"/>
                </a:cubicBezTo>
                <a:cubicBezTo>
                  <a:pt x="9497708" y="1795273"/>
                  <a:pt x="9472110" y="1817399"/>
                  <a:pt x="9452664" y="1842402"/>
                </a:cubicBezTo>
                <a:lnTo>
                  <a:pt x="9449687" y="1755486"/>
                </a:lnTo>
                <a:lnTo>
                  <a:pt x="9297882" y="1755486"/>
                </a:lnTo>
                <a:lnTo>
                  <a:pt x="9297882" y="2336511"/>
                </a:lnTo>
                <a:lnTo>
                  <a:pt x="9455640" y="2336511"/>
                </a:lnTo>
                <a:lnTo>
                  <a:pt x="9455640" y="1948963"/>
                </a:lnTo>
                <a:cubicBezTo>
                  <a:pt x="9472309" y="1927929"/>
                  <a:pt x="9491854" y="1910069"/>
                  <a:pt x="9514278" y="1895385"/>
                </a:cubicBezTo>
                <a:cubicBezTo>
                  <a:pt x="9536702" y="1880700"/>
                  <a:pt x="9563590" y="1873358"/>
                  <a:pt x="9594943" y="1873358"/>
                </a:cubicBezTo>
                <a:cubicBezTo>
                  <a:pt x="9615978" y="1873358"/>
                  <a:pt x="9632944" y="1877724"/>
                  <a:pt x="9645842" y="1886455"/>
                </a:cubicBezTo>
                <a:cubicBezTo>
                  <a:pt x="9658740" y="1895186"/>
                  <a:pt x="9668166" y="1907490"/>
                  <a:pt x="9674120" y="1923364"/>
                </a:cubicBezTo>
                <a:cubicBezTo>
                  <a:pt x="9680072" y="1939239"/>
                  <a:pt x="9683049" y="1957694"/>
                  <a:pt x="9683050" y="1978728"/>
                </a:cubicBezTo>
                <a:lnTo>
                  <a:pt x="9683050" y="2336511"/>
                </a:lnTo>
                <a:lnTo>
                  <a:pt x="9839617" y="2336511"/>
                </a:lnTo>
                <a:lnTo>
                  <a:pt x="9839617" y="1958488"/>
                </a:lnTo>
                <a:cubicBezTo>
                  <a:pt x="9839617" y="1889431"/>
                  <a:pt x="9823344" y="1836945"/>
                  <a:pt x="9790801" y="1801028"/>
                </a:cubicBezTo>
                <a:cubicBezTo>
                  <a:pt x="9758256" y="1765110"/>
                  <a:pt x="9712418" y="1747152"/>
                  <a:pt x="9653284" y="1747152"/>
                </a:cubicBezTo>
                <a:close/>
                <a:moveTo>
                  <a:pt x="8367409" y="1747152"/>
                </a:moveTo>
                <a:cubicBezTo>
                  <a:pt x="8316609" y="1747152"/>
                  <a:pt x="8275334" y="1756776"/>
                  <a:pt x="8243584" y="1776024"/>
                </a:cubicBezTo>
                <a:cubicBezTo>
                  <a:pt x="8211834" y="1795273"/>
                  <a:pt x="8186235" y="1817399"/>
                  <a:pt x="8166789" y="1842402"/>
                </a:cubicBezTo>
                <a:lnTo>
                  <a:pt x="8163812" y="1755486"/>
                </a:lnTo>
                <a:lnTo>
                  <a:pt x="8012007" y="1755486"/>
                </a:lnTo>
                <a:lnTo>
                  <a:pt x="8012007" y="2336511"/>
                </a:lnTo>
                <a:lnTo>
                  <a:pt x="8169765" y="2336511"/>
                </a:lnTo>
                <a:lnTo>
                  <a:pt x="8169765" y="1948963"/>
                </a:lnTo>
                <a:cubicBezTo>
                  <a:pt x="8186434" y="1927929"/>
                  <a:pt x="8205980" y="1910069"/>
                  <a:pt x="8228404" y="1895385"/>
                </a:cubicBezTo>
                <a:cubicBezTo>
                  <a:pt x="8250827" y="1880700"/>
                  <a:pt x="8277715" y="1873358"/>
                  <a:pt x="8309068" y="1873358"/>
                </a:cubicBezTo>
                <a:cubicBezTo>
                  <a:pt x="8330103" y="1873358"/>
                  <a:pt x="8347069" y="1877724"/>
                  <a:pt x="8359968" y="1886455"/>
                </a:cubicBezTo>
                <a:cubicBezTo>
                  <a:pt x="8372866" y="1895186"/>
                  <a:pt x="8382292" y="1907490"/>
                  <a:pt x="8388245" y="1923364"/>
                </a:cubicBezTo>
                <a:cubicBezTo>
                  <a:pt x="8394198" y="1939239"/>
                  <a:pt x="8397174" y="1957694"/>
                  <a:pt x="8397174" y="1978728"/>
                </a:cubicBezTo>
                <a:lnTo>
                  <a:pt x="8397174" y="2336511"/>
                </a:lnTo>
                <a:lnTo>
                  <a:pt x="8553742" y="2336511"/>
                </a:lnTo>
                <a:lnTo>
                  <a:pt x="8553742" y="1958488"/>
                </a:lnTo>
                <a:cubicBezTo>
                  <a:pt x="8553742" y="1889431"/>
                  <a:pt x="8537470" y="1836945"/>
                  <a:pt x="8504926" y="1801028"/>
                </a:cubicBezTo>
                <a:cubicBezTo>
                  <a:pt x="8472382" y="1765110"/>
                  <a:pt x="8426543" y="1747152"/>
                  <a:pt x="8367409" y="1747152"/>
                </a:cubicBezTo>
                <a:close/>
                <a:moveTo>
                  <a:pt x="6145703" y="1746556"/>
                </a:moveTo>
                <a:cubicBezTo>
                  <a:pt x="6095300" y="1746556"/>
                  <a:pt x="6050949" y="1752906"/>
                  <a:pt x="6012651" y="1765607"/>
                </a:cubicBezTo>
                <a:cubicBezTo>
                  <a:pt x="5974352" y="1778307"/>
                  <a:pt x="5944389" y="1799143"/>
                  <a:pt x="5922759" y="1828114"/>
                </a:cubicBezTo>
                <a:cubicBezTo>
                  <a:pt x="5901129" y="1857086"/>
                  <a:pt x="5890314" y="1896377"/>
                  <a:pt x="5890314" y="1945986"/>
                </a:cubicBezTo>
                <a:lnTo>
                  <a:pt x="6037952" y="1945986"/>
                </a:lnTo>
                <a:cubicBezTo>
                  <a:pt x="6037951" y="1912649"/>
                  <a:pt x="6048072" y="1888539"/>
                  <a:pt x="6068312" y="1873656"/>
                </a:cubicBezTo>
                <a:cubicBezTo>
                  <a:pt x="6088553" y="1858773"/>
                  <a:pt x="6114350" y="1851332"/>
                  <a:pt x="6145703" y="1851332"/>
                </a:cubicBezTo>
                <a:cubicBezTo>
                  <a:pt x="6174278" y="1851332"/>
                  <a:pt x="6197594" y="1858277"/>
                  <a:pt x="6215652" y="1872167"/>
                </a:cubicBezTo>
                <a:cubicBezTo>
                  <a:pt x="6233710" y="1886058"/>
                  <a:pt x="6242739" y="1911855"/>
                  <a:pt x="6242739" y="1949558"/>
                </a:cubicBezTo>
                <a:lnTo>
                  <a:pt x="6242739" y="1980514"/>
                </a:lnTo>
                <a:cubicBezTo>
                  <a:pt x="6166142" y="1982102"/>
                  <a:pt x="6098971" y="1987757"/>
                  <a:pt x="6041226" y="1997481"/>
                </a:cubicBezTo>
                <a:cubicBezTo>
                  <a:pt x="5983480" y="2007204"/>
                  <a:pt x="5938535" y="2025659"/>
                  <a:pt x="5906387" y="2052845"/>
                </a:cubicBezTo>
                <a:cubicBezTo>
                  <a:pt x="5874241" y="2080031"/>
                  <a:pt x="5858168" y="2120413"/>
                  <a:pt x="5858168" y="2173991"/>
                </a:cubicBezTo>
                <a:cubicBezTo>
                  <a:pt x="5858168" y="2212488"/>
                  <a:pt x="5866998" y="2244535"/>
                  <a:pt x="5884659" y="2270134"/>
                </a:cubicBezTo>
                <a:cubicBezTo>
                  <a:pt x="5902320" y="2295732"/>
                  <a:pt x="5925438" y="2314882"/>
                  <a:pt x="5954012" y="2327582"/>
                </a:cubicBezTo>
                <a:cubicBezTo>
                  <a:pt x="5982587" y="2340282"/>
                  <a:pt x="6013345" y="2346632"/>
                  <a:pt x="6046286" y="2346632"/>
                </a:cubicBezTo>
                <a:cubicBezTo>
                  <a:pt x="6088752" y="2346632"/>
                  <a:pt x="6126256" y="2339389"/>
                  <a:pt x="6158800" y="2324903"/>
                </a:cubicBezTo>
                <a:cubicBezTo>
                  <a:pt x="6191343" y="2310417"/>
                  <a:pt x="6219918" y="2289085"/>
                  <a:pt x="6244525" y="2260907"/>
                </a:cubicBezTo>
                <a:lnTo>
                  <a:pt x="6249287" y="2336511"/>
                </a:lnTo>
                <a:lnTo>
                  <a:pt x="6396925" y="2336511"/>
                </a:lnTo>
                <a:lnTo>
                  <a:pt x="6396925" y="1946582"/>
                </a:lnTo>
                <a:cubicBezTo>
                  <a:pt x="6396925" y="1907688"/>
                  <a:pt x="6390773" y="1875243"/>
                  <a:pt x="6378470" y="1849248"/>
                </a:cubicBezTo>
                <a:cubicBezTo>
                  <a:pt x="6366167" y="1823253"/>
                  <a:pt x="6348804" y="1802714"/>
                  <a:pt x="6326380" y="1787633"/>
                </a:cubicBezTo>
                <a:cubicBezTo>
                  <a:pt x="6303957" y="1772552"/>
                  <a:pt x="6277465" y="1761935"/>
                  <a:pt x="6246906" y="1755784"/>
                </a:cubicBezTo>
                <a:cubicBezTo>
                  <a:pt x="6216347" y="1749632"/>
                  <a:pt x="6182612" y="1746556"/>
                  <a:pt x="6145703" y="1746556"/>
                </a:cubicBezTo>
                <a:close/>
                <a:moveTo>
                  <a:pt x="5107478" y="1746556"/>
                </a:moveTo>
                <a:cubicBezTo>
                  <a:pt x="5045168" y="1746556"/>
                  <a:pt x="4992682" y="1758562"/>
                  <a:pt x="4950018" y="1782573"/>
                </a:cubicBezTo>
                <a:cubicBezTo>
                  <a:pt x="4907354" y="1806584"/>
                  <a:pt x="4875008" y="1840815"/>
                  <a:pt x="4852982" y="1885264"/>
                </a:cubicBezTo>
                <a:cubicBezTo>
                  <a:pt x="4830955" y="1929714"/>
                  <a:pt x="4819942" y="1982697"/>
                  <a:pt x="4819942" y="2044213"/>
                </a:cubicBezTo>
                <a:cubicBezTo>
                  <a:pt x="4819942" y="2107713"/>
                  <a:pt x="4831253" y="2162085"/>
                  <a:pt x="4853875" y="2207328"/>
                </a:cubicBezTo>
                <a:cubicBezTo>
                  <a:pt x="4876497" y="2252572"/>
                  <a:pt x="4909834" y="2287199"/>
                  <a:pt x="4953887" y="2311211"/>
                </a:cubicBezTo>
                <a:cubicBezTo>
                  <a:pt x="4997941" y="2335221"/>
                  <a:pt x="5052312" y="2347227"/>
                  <a:pt x="5117003" y="2347227"/>
                </a:cubicBezTo>
                <a:cubicBezTo>
                  <a:pt x="5169787" y="2347227"/>
                  <a:pt x="5215924" y="2339785"/>
                  <a:pt x="5255413" y="2324903"/>
                </a:cubicBezTo>
                <a:cubicBezTo>
                  <a:pt x="5294903" y="2310020"/>
                  <a:pt x="5326058" y="2287497"/>
                  <a:pt x="5348877" y="2257335"/>
                </a:cubicBezTo>
                <a:cubicBezTo>
                  <a:pt x="5371697" y="2227172"/>
                  <a:pt x="5384100" y="2189469"/>
                  <a:pt x="5386084" y="2144225"/>
                </a:cubicBezTo>
                <a:lnTo>
                  <a:pt x="5230708" y="2144225"/>
                </a:lnTo>
                <a:cubicBezTo>
                  <a:pt x="5230311" y="2173594"/>
                  <a:pt x="5219793" y="2195720"/>
                  <a:pt x="5199156" y="2210603"/>
                </a:cubicBezTo>
                <a:cubicBezTo>
                  <a:pt x="5178518" y="2225485"/>
                  <a:pt x="5151134" y="2232927"/>
                  <a:pt x="5117003" y="2232927"/>
                </a:cubicBezTo>
                <a:cubicBezTo>
                  <a:pt x="5084062" y="2232927"/>
                  <a:pt x="5057472" y="2225684"/>
                  <a:pt x="5037231" y="2211198"/>
                </a:cubicBezTo>
                <a:cubicBezTo>
                  <a:pt x="5016990" y="2196712"/>
                  <a:pt x="5002207" y="2177563"/>
                  <a:pt x="4992880" y="2153750"/>
                </a:cubicBezTo>
                <a:cubicBezTo>
                  <a:pt x="4983554" y="2129938"/>
                  <a:pt x="4978493" y="2104339"/>
                  <a:pt x="4977701" y="2076955"/>
                </a:cubicBezTo>
                <a:lnTo>
                  <a:pt x="5385489" y="2076955"/>
                </a:lnTo>
                <a:cubicBezTo>
                  <a:pt x="5386282" y="2072589"/>
                  <a:pt x="5386878" y="2066339"/>
                  <a:pt x="5387276" y="2058203"/>
                </a:cubicBezTo>
                <a:cubicBezTo>
                  <a:pt x="5387672" y="2050067"/>
                  <a:pt x="5387870" y="2043618"/>
                  <a:pt x="5387870" y="2038855"/>
                </a:cubicBezTo>
                <a:cubicBezTo>
                  <a:pt x="5387870" y="1945192"/>
                  <a:pt x="5362768" y="1873060"/>
                  <a:pt x="5312563" y="1822459"/>
                </a:cubicBezTo>
                <a:cubicBezTo>
                  <a:pt x="5262358" y="1771857"/>
                  <a:pt x="5193997" y="1746556"/>
                  <a:pt x="5107478" y="1746556"/>
                </a:cubicBezTo>
                <a:close/>
                <a:moveTo>
                  <a:pt x="7580406" y="1745366"/>
                </a:moveTo>
                <a:cubicBezTo>
                  <a:pt x="7521668" y="1745366"/>
                  <a:pt x="7470174" y="1757173"/>
                  <a:pt x="7425922" y="1780787"/>
                </a:cubicBezTo>
                <a:cubicBezTo>
                  <a:pt x="7381670" y="1804401"/>
                  <a:pt x="7347440" y="1838731"/>
                  <a:pt x="7323231" y="1883776"/>
                </a:cubicBezTo>
                <a:cubicBezTo>
                  <a:pt x="7299021" y="1928822"/>
                  <a:pt x="7286917" y="1983491"/>
                  <a:pt x="7286917" y="2047785"/>
                </a:cubicBezTo>
                <a:cubicBezTo>
                  <a:pt x="7286917" y="2110888"/>
                  <a:pt x="7299021" y="2164664"/>
                  <a:pt x="7323231" y="2209114"/>
                </a:cubicBezTo>
                <a:cubicBezTo>
                  <a:pt x="7347440" y="2253564"/>
                  <a:pt x="7381670" y="2287497"/>
                  <a:pt x="7425922" y="2310913"/>
                </a:cubicBezTo>
                <a:cubicBezTo>
                  <a:pt x="7470174" y="2334328"/>
                  <a:pt x="7521668" y="2346036"/>
                  <a:pt x="7580406" y="2346036"/>
                </a:cubicBezTo>
                <a:cubicBezTo>
                  <a:pt x="7639937" y="2346036"/>
                  <a:pt x="7691828" y="2334328"/>
                  <a:pt x="7736080" y="2310913"/>
                </a:cubicBezTo>
                <a:cubicBezTo>
                  <a:pt x="7780332" y="2287497"/>
                  <a:pt x="7814760" y="2253564"/>
                  <a:pt x="7839367" y="2209114"/>
                </a:cubicBezTo>
                <a:cubicBezTo>
                  <a:pt x="7863973" y="2164664"/>
                  <a:pt x="7876276" y="2110888"/>
                  <a:pt x="7876276" y="2047785"/>
                </a:cubicBezTo>
                <a:cubicBezTo>
                  <a:pt x="7876276" y="1983491"/>
                  <a:pt x="7863973" y="1928822"/>
                  <a:pt x="7839367" y="1883776"/>
                </a:cubicBezTo>
                <a:cubicBezTo>
                  <a:pt x="7814760" y="1838731"/>
                  <a:pt x="7780332" y="1804401"/>
                  <a:pt x="7736080" y="1780787"/>
                </a:cubicBezTo>
                <a:cubicBezTo>
                  <a:pt x="7691828" y="1757173"/>
                  <a:pt x="7639937" y="1745366"/>
                  <a:pt x="7580406" y="1745366"/>
                </a:cubicBezTo>
                <a:close/>
                <a:moveTo>
                  <a:pt x="3532282" y="1745366"/>
                </a:moveTo>
                <a:cubicBezTo>
                  <a:pt x="3473544" y="1745366"/>
                  <a:pt x="3422050" y="1757173"/>
                  <a:pt x="3377798" y="1780787"/>
                </a:cubicBezTo>
                <a:cubicBezTo>
                  <a:pt x="3333547" y="1804401"/>
                  <a:pt x="3299316" y="1838731"/>
                  <a:pt x="3275106" y="1883776"/>
                </a:cubicBezTo>
                <a:cubicBezTo>
                  <a:pt x="3250897" y="1928822"/>
                  <a:pt x="3238793" y="1983491"/>
                  <a:pt x="3238793" y="2047785"/>
                </a:cubicBezTo>
                <a:cubicBezTo>
                  <a:pt x="3238793" y="2110888"/>
                  <a:pt x="3250897" y="2164664"/>
                  <a:pt x="3275106" y="2209114"/>
                </a:cubicBezTo>
                <a:cubicBezTo>
                  <a:pt x="3299316" y="2253564"/>
                  <a:pt x="3333547" y="2287497"/>
                  <a:pt x="3377798" y="2310913"/>
                </a:cubicBezTo>
                <a:cubicBezTo>
                  <a:pt x="3422050" y="2334328"/>
                  <a:pt x="3473544" y="2346036"/>
                  <a:pt x="3532282" y="2346036"/>
                </a:cubicBezTo>
                <a:cubicBezTo>
                  <a:pt x="3591813" y="2346036"/>
                  <a:pt x="3643704" y="2334328"/>
                  <a:pt x="3687956" y="2310913"/>
                </a:cubicBezTo>
                <a:cubicBezTo>
                  <a:pt x="3732207" y="2287497"/>
                  <a:pt x="3766636" y="2253564"/>
                  <a:pt x="3791243" y="2209114"/>
                </a:cubicBezTo>
                <a:cubicBezTo>
                  <a:pt x="3815848" y="2164664"/>
                  <a:pt x="3828152" y="2110888"/>
                  <a:pt x="3828152" y="2047785"/>
                </a:cubicBezTo>
                <a:cubicBezTo>
                  <a:pt x="3828152" y="1983491"/>
                  <a:pt x="3815848" y="1928822"/>
                  <a:pt x="3791243" y="1883776"/>
                </a:cubicBezTo>
                <a:cubicBezTo>
                  <a:pt x="3766636" y="1838731"/>
                  <a:pt x="3732207" y="1804401"/>
                  <a:pt x="3687956" y="1780787"/>
                </a:cubicBezTo>
                <a:cubicBezTo>
                  <a:pt x="3643704" y="1757173"/>
                  <a:pt x="3591813" y="1745366"/>
                  <a:pt x="3532282" y="1745366"/>
                </a:cubicBezTo>
                <a:close/>
                <a:moveTo>
                  <a:pt x="6579686" y="1618564"/>
                </a:moveTo>
                <a:lnTo>
                  <a:pt x="6579686" y="1755486"/>
                </a:lnTo>
                <a:lnTo>
                  <a:pt x="6483245" y="1755486"/>
                </a:lnTo>
                <a:lnTo>
                  <a:pt x="6483245" y="1876930"/>
                </a:lnTo>
                <a:lnTo>
                  <a:pt x="6579686" y="1876930"/>
                </a:lnTo>
                <a:lnTo>
                  <a:pt x="6579686" y="2134105"/>
                </a:lnTo>
                <a:cubicBezTo>
                  <a:pt x="6579686" y="2181730"/>
                  <a:pt x="6586036" y="2220326"/>
                  <a:pt x="6598736" y="2249893"/>
                </a:cubicBezTo>
                <a:cubicBezTo>
                  <a:pt x="6611435" y="2279460"/>
                  <a:pt x="6633958" y="2301289"/>
                  <a:pt x="6666304" y="2315378"/>
                </a:cubicBezTo>
                <a:cubicBezTo>
                  <a:pt x="6698649" y="2329467"/>
                  <a:pt x="6744190" y="2336511"/>
                  <a:pt x="6802928" y="2336511"/>
                </a:cubicBezTo>
                <a:lnTo>
                  <a:pt x="6864245" y="2336511"/>
                </a:lnTo>
                <a:lnTo>
                  <a:pt x="6864245" y="2214472"/>
                </a:lnTo>
                <a:lnTo>
                  <a:pt x="6808286" y="2214472"/>
                </a:lnTo>
                <a:cubicBezTo>
                  <a:pt x="6778123" y="2214472"/>
                  <a:pt x="6758775" y="2207130"/>
                  <a:pt x="6750243" y="2192446"/>
                </a:cubicBezTo>
                <a:cubicBezTo>
                  <a:pt x="6741710" y="2177761"/>
                  <a:pt x="6737443" y="2155139"/>
                  <a:pt x="6737443" y="2124580"/>
                </a:cubicBezTo>
                <a:lnTo>
                  <a:pt x="6737443" y="1876930"/>
                </a:lnTo>
                <a:lnTo>
                  <a:pt x="6864245" y="1876930"/>
                </a:lnTo>
                <a:lnTo>
                  <a:pt x="6864245" y="1755486"/>
                </a:lnTo>
                <a:lnTo>
                  <a:pt x="6737443" y="1755486"/>
                </a:lnTo>
                <a:lnTo>
                  <a:pt x="6737443" y="1618564"/>
                </a:lnTo>
                <a:close/>
                <a:moveTo>
                  <a:pt x="5520625" y="1535220"/>
                </a:moveTo>
                <a:lnTo>
                  <a:pt x="5520625" y="2134105"/>
                </a:lnTo>
                <a:cubicBezTo>
                  <a:pt x="5520625" y="2181730"/>
                  <a:pt x="5526975" y="2220326"/>
                  <a:pt x="5539675" y="2249893"/>
                </a:cubicBezTo>
                <a:cubicBezTo>
                  <a:pt x="5552375" y="2279460"/>
                  <a:pt x="5574798" y="2301289"/>
                  <a:pt x="5606946" y="2315378"/>
                </a:cubicBezTo>
                <a:cubicBezTo>
                  <a:pt x="5639092" y="2329467"/>
                  <a:pt x="5684733" y="2336511"/>
                  <a:pt x="5743868" y="2336511"/>
                </a:cubicBezTo>
                <a:lnTo>
                  <a:pt x="5784944" y="2336511"/>
                </a:lnTo>
                <a:lnTo>
                  <a:pt x="5784944" y="2213281"/>
                </a:lnTo>
                <a:lnTo>
                  <a:pt x="5748630" y="2213281"/>
                </a:lnTo>
                <a:cubicBezTo>
                  <a:pt x="5718070" y="2213281"/>
                  <a:pt x="5698623" y="2206138"/>
                  <a:pt x="5690289" y="2191850"/>
                </a:cubicBezTo>
                <a:cubicBezTo>
                  <a:pt x="5681955" y="2177563"/>
                  <a:pt x="5677787" y="2155139"/>
                  <a:pt x="5677787" y="2124580"/>
                </a:cubicBezTo>
                <a:lnTo>
                  <a:pt x="5677787" y="1535220"/>
                </a:lnTo>
                <a:close/>
                <a:moveTo>
                  <a:pt x="9053209" y="1525696"/>
                </a:moveTo>
                <a:cubicBezTo>
                  <a:pt x="9024236" y="1525696"/>
                  <a:pt x="9002110" y="1532939"/>
                  <a:pt x="8986832" y="1547425"/>
                </a:cubicBezTo>
                <a:cubicBezTo>
                  <a:pt x="8971552" y="1561911"/>
                  <a:pt x="8963912" y="1580266"/>
                  <a:pt x="8963912" y="1602491"/>
                </a:cubicBezTo>
                <a:cubicBezTo>
                  <a:pt x="8963912" y="1624319"/>
                  <a:pt x="8971552" y="1642575"/>
                  <a:pt x="8986832" y="1657260"/>
                </a:cubicBezTo>
                <a:cubicBezTo>
                  <a:pt x="9002110" y="1671944"/>
                  <a:pt x="9024236" y="1679286"/>
                  <a:pt x="9053209" y="1679286"/>
                </a:cubicBezTo>
                <a:cubicBezTo>
                  <a:pt x="9082180" y="1679286"/>
                  <a:pt x="9104306" y="1671944"/>
                  <a:pt x="9119586" y="1657260"/>
                </a:cubicBezTo>
                <a:cubicBezTo>
                  <a:pt x="9134866" y="1642575"/>
                  <a:pt x="9142506" y="1624319"/>
                  <a:pt x="9142506" y="1602491"/>
                </a:cubicBezTo>
                <a:cubicBezTo>
                  <a:pt x="9142506" y="1580266"/>
                  <a:pt x="9134866" y="1561911"/>
                  <a:pt x="9119586" y="1547425"/>
                </a:cubicBezTo>
                <a:cubicBezTo>
                  <a:pt x="9104306" y="1532939"/>
                  <a:pt x="9082180" y="1525696"/>
                  <a:pt x="9053209" y="1525696"/>
                </a:cubicBezTo>
                <a:close/>
                <a:moveTo>
                  <a:pt x="7072009" y="1525696"/>
                </a:moveTo>
                <a:cubicBezTo>
                  <a:pt x="7043037" y="1525696"/>
                  <a:pt x="7020912" y="1532939"/>
                  <a:pt x="7005632" y="1547425"/>
                </a:cubicBezTo>
                <a:cubicBezTo>
                  <a:pt x="6990352" y="1561911"/>
                  <a:pt x="6982712" y="1580266"/>
                  <a:pt x="6982712" y="1602491"/>
                </a:cubicBezTo>
                <a:cubicBezTo>
                  <a:pt x="6982712" y="1624319"/>
                  <a:pt x="6990352" y="1642575"/>
                  <a:pt x="7005632" y="1657260"/>
                </a:cubicBezTo>
                <a:cubicBezTo>
                  <a:pt x="7020912" y="1671944"/>
                  <a:pt x="7043037" y="1679286"/>
                  <a:pt x="7072009" y="1679286"/>
                </a:cubicBezTo>
                <a:cubicBezTo>
                  <a:pt x="7100981" y="1679286"/>
                  <a:pt x="7123107" y="1671944"/>
                  <a:pt x="7138386" y="1657260"/>
                </a:cubicBezTo>
                <a:cubicBezTo>
                  <a:pt x="7153666" y="1642575"/>
                  <a:pt x="7161306" y="1624319"/>
                  <a:pt x="7161306" y="1602491"/>
                </a:cubicBezTo>
                <a:cubicBezTo>
                  <a:pt x="7161306" y="1580266"/>
                  <a:pt x="7153666" y="1561911"/>
                  <a:pt x="7138386" y="1547425"/>
                </a:cubicBezTo>
                <a:cubicBezTo>
                  <a:pt x="7123107" y="1532939"/>
                  <a:pt x="7100981" y="1525696"/>
                  <a:pt x="7072009" y="1525696"/>
                </a:cubicBezTo>
                <a:close/>
                <a:moveTo>
                  <a:pt x="2776235" y="1524505"/>
                </a:moveTo>
                <a:cubicBezTo>
                  <a:pt x="2695272" y="1524505"/>
                  <a:pt x="2625621" y="1541471"/>
                  <a:pt x="2567280" y="1575404"/>
                </a:cubicBezTo>
                <a:cubicBezTo>
                  <a:pt x="2508939" y="1609337"/>
                  <a:pt x="2464093" y="1657160"/>
                  <a:pt x="2432740" y="1718874"/>
                </a:cubicBezTo>
                <a:cubicBezTo>
                  <a:pt x="2401386" y="1780589"/>
                  <a:pt x="2385710" y="1853117"/>
                  <a:pt x="2385710" y="1936461"/>
                </a:cubicBezTo>
                <a:cubicBezTo>
                  <a:pt x="2385710" y="2019805"/>
                  <a:pt x="2401386" y="2092135"/>
                  <a:pt x="2432740" y="2153453"/>
                </a:cubicBezTo>
                <a:cubicBezTo>
                  <a:pt x="2464093" y="2214770"/>
                  <a:pt x="2508939" y="2262395"/>
                  <a:pt x="2567280" y="2296328"/>
                </a:cubicBezTo>
                <a:cubicBezTo>
                  <a:pt x="2625621" y="2330260"/>
                  <a:pt x="2695272" y="2347227"/>
                  <a:pt x="2776235" y="2347227"/>
                </a:cubicBezTo>
                <a:cubicBezTo>
                  <a:pt x="2846879" y="2347227"/>
                  <a:pt x="2907997" y="2335618"/>
                  <a:pt x="2959591" y="2312401"/>
                </a:cubicBezTo>
                <a:cubicBezTo>
                  <a:pt x="3011185" y="2289184"/>
                  <a:pt x="3051864" y="2255053"/>
                  <a:pt x="3081630" y="2210007"/>
                </a:cubicBezTo>
                <a:cubicBezTo>
                  <a:pt x="3111396" y="2164962"/>
                  <a:pt x="3128660" y="2109697"/>
                  <a:pt x="3133422" y="2044213"/>
                </a:cubicBezTo>
                <a:lnTo>
                  <a:pt x="2961972" y="2044213"/>
                </a:lnTo>
                <a:cubicBezTo>
                  <a:pt x="2957209" y="2096600"/>
                  <a:pt x="2938854" y="2136982"/>
                  <a:pt x="2906906" y="2165359"/>
                </a:cubicBezTo>
                <a:cubicBezTo>
                  <a:pt x="2874957" y="2193736"/>
                  <a:pt x="2831400" y="2207924"/>
                  <a:pt x="2776235" y="2207924"/>
                </a:cubicBezTo>
                <a:cubicBezTo>
                  <a:pt x="2723847" y="2207924"/>
                  <a:pt x="2681679" y="2195422"/>
                  <a:pt x="2649731" y="2170419"/>
                </a:cubicBezTo>
                <a:cubicBezTo>
                  <a:pt x="2617782" y="2145416"/>
                  <a:pt x="2594565" y="2112277"/>
                  <a:pt x="2580079" y="2071002"/>
                </a:cubicBezTo>
                <a:cubicBezTo>
                  <a:pt x="2565593" y="2029727"/>
                  <a:pt x="2558350" y="1984880"/>
                  <a:pt x="2558350" y="1936461"/>
                </a:cubicBezTo>
                <a:cubicBezTo>
                  <a:pt x="2558350" y="1887646"/>
                  <a:pt x="2565593" y="1842699"/>
                  <a:pt x="2580079" y="1801623"/>
                </a:cubicBezTo>
                <a:cubicBezTo>
                  <a:pt x="2594565" y="1760546"/>
                  <a:pt x="2617782" y="1727308"/>
                  <a:pt x="2649731" y="1701908"/>
                </a:cubicBezTo>
                <a:cubicBezTo>
                  <a:pt x="2681679" y="1676508"/>
                  <a:pt x="2723847" y="1663808"/>
                  <a:pt x="2776235" y="1663808"/>
                </a:cubicBezTo>
                <a:cubicBezTo>
                  <a:pt x="2808778" y="1663808"/>
                  <a:pt x="2838147" y="1669166"/>
                  <a:pt x="2864341" y="1679881"/>
                </a:cubicBezTo>
                <a:cubicBezTo>
                  <a:pt x="2890535" y="1690597"/>
                  <a:pt x="2912065" y="1706671"/>
                  <a:pt x="2928932" y="1728102"/>
                </a:cubicBezTo>
                <a:cubicBezTo>
                  <a:pt x="2945800" y="1749533"/>
                  <a:pt x="2956416" y="1776521"/>
                  <a:pt x="2960782" y="1809064"/>
                </a:cubicBezTo>
                <a:lnTo>
                  <a:pt x="3132232" y="1809064"/>
                </a:lnTo>
                <a:cubicBezTo>
                  <a:pt x="3129056" y="1747152"/>
                  <a:pt x="3110999" y="1695062"/>
                  <a:pt x="3078058" y="1652795"/>
                </a:cubicBezTo>
                <a:cubicBezTo>
                  <a:pt x="3045118" y="1610528"/>
                  <a:pt x="3002255" y="1578579"/>
                  <a:pt x="2949471" y="1556949"/>
                </a:cubicBezTo>
                <a:cubicBezTo>
                  <a:pt x="2896686" y="1535320"/>
                  <a:pt x="2838941" y="1524505"/>
                  <a:pt x="2776235" y="1524505"/>
                </a:cubicBezTo>
                <a:close/>
                <a:moveTo>
                  <a:pt x="0" y="0"/>
                </a:moveTo>
                <a:lnTo>
                  <a:pt x="12254497" y="0"/>
                </a:lnTo>
                <a:lnTo>
                  <a:pt x="1225449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9600" b="1" dirty="0">
              <a:solidFill>
                <a:srgbClr val="FF0000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5E879D9-CEC2-774C-FF7A-1C146C8CFB79}"/>
              </a:ext>
            </a:extLst>
          </p:cNvPr>
          <p:cNvSpPr/>
          <p:nvPr/>
        </p:nvSpPr>
        <p:spPr>
          <a:xfrm>
            <a:off x="-62497" y="0"/>
            <a:ext cx="8882743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843E60-4331-D41E-F338-42D3767E6DB1}"/>
              </a:ext>
            </a:extLst>
          </p:cNvPr>
          <p:cNvSpPr txBox="1"/>
          <p:nvPr/>
        </p:nvSpPr>
        <p:spPr>
          <a:xfrm>
            <a:off x="706525" y="859065"/>
            <a:ext cx="734469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Climate Change</a:t>
            </a:r>
          </a:p>
          <a:p>
            <a:endParaRPr lang="en-US" sz="3200" dirty="0"/>
          </a:p>
          <a:p>
            <a:r>
              <a:rPr lang="en-US" sz="3200" dirty="0"/>
              <a:t>Greenhouse gasses are the most significant drivers of climate change in the world.</a:t>
            </a:r>
          </a:p>
          <a:p>
            <a:endParaRPr lang="en-US" sz="3200" dirty="0"/>
          </a:p>
          <a:p>
            <a:r>
              <a:rPr lang="en-US" sz="3200" dirty="0"/>
              <a:t>“Global Warming Potential”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Standard = Carbon Dioxide (CO</a:t>
            </a:r>
            <a:r>
              <a:rPr lang="en-US" sz="3200" baseline="-25000" dirty="0"/>
              <a:t>2</a:t>
            </a:r>
            <a:r>
              <a:rPr lang="en-US" sz="3200" dirty="0"/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Other gasses’ impact is calculated by converting to equivalent CO</a:t>
            </a:r>
            <a:r>
              <a:rPr lang="en-US" sz="3200" baseline="-25000" dirty="0"/>
              <a:t>2</a:t>
            </a:r>
            <a:r>
              <a:rPr lang="en-US" sz="32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0FBA4B-DDE0-4C04-B58D-674177AC9980}"/>
              </a:ext>
            </a:extLst>
          </p:cNvPr>
          <p:cNvSpPr txBox="1"/>
          <p:nvPr/>
        </p:nvSpPr>
        <p:spPr>
          <a:xfrm>
            <a:off x="851929" y="7528628"/>
            <a:ext cx="734469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United Nations (UN) Data</a:t>
            </a:r>
          </a:p>
          <a:p>
            <a:endParaRPr lang="en-US" sz="3600" dirty="0"/>
          </a:p>
          <a:p>
            <a:r>
              <a:rPr lang="en-US" sz="3200" dirty="0"/>
              <a:t>Carbon Dioxide (CO</a:t>
            </a:r>
            <a:r>
              <a:rPr lang="en-US" sz="3200" baseline="-25000" dirty="0"/>
              <a:t>2</a:t>
            </a:r>
            <a:r>
              <a:rPr lang="en-US" sz="3200" dirty="0"/>
              <a:t>) Emissions in kiloton CO</a:t>
            </a:r>
            <a:r>
              <a:rPr lang="en-US" sz="3200" baseline="-25000" dirty="0"/>
              <a:t>2</a:t>
            </a:r>
            <a:r>
              <a:rPr lang="en-US" sz="3200" dirty="0"/>
              <a:t> equivalent</a:t>
            </a:r>
          </a:p>
          <a:p>
            <a:endParaRPr lang="en-US" sz="3200" dirty="0"/>
          </a:p>
          <a:p>
            <a:r>
              <a:rPr lang="en-US" sz="3200" dirty="0"/>
              <a:t>Methane (CH</a:t>
            </a:r>
            <a:r>
              <a:rPr lang="en-US" sz="3200" baseline="-25000" dirty="0"/>
              <a:t>4</a:t>
            </a:r>
            <a:r>
              <a:rPr lang="en-US" sz="3200" dirty="0"/>
              <a:t>) Emissions in kiloton CO</a:t>
            </a:r>
            <a:r>
              <a:rPr lang="en-US" sz="3200" baseline="-25000" dirty="0"/>
              <a:t>2</a:t>
            </a:r>
            <a:r>
              <a:rPr lang="en-US" sz="3200" dirty="0"/>
              <a:t> equivalent</a:t>
            </a:r>
          </a:p>
        </p:txBody>
      </p:sp>
    </p:spTree>
    <p:extLst>
      <p:ext uri="{BB962C8B-B14F-4D97-AF65-F5344CB8AC3E}">
        <p14:creationId xmlns:p14="http://schemas.microsoft.com/office/powerpoint/2010/main" val="559550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D528CC-18CB-78EF-DEBA-70D9E6CE4E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lanet earth from space&#10;&#10;AI-generated content may be incorrect.">
            <a:extLst>
              <a:ext uri="{FF2B5EF4-FFF2-40B4-BE49-F238E27FC236}">
                <a16:creationId xmlns:a16="http://schemas.microsoft.com/office/drawing/2014/main" id="{7C92FD3E-F7EB-DF6E-AF60-48376C0580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492125" y="-5159125"/>
            <a:ext cx="17176249" cy="17176249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40FAA4A8-ABCF-8A4C-0646-960D570C28EA}"/>
              </a:ext>
            </a:extLst>
          </p:cNvPr>
          <p:cNvSpPr/>
          <p:nvPr/>
        </p:nvSpPr>
        <p:spPr>
          <a:xfrm>
            <a:off x="-62501" y="0"/>
            <a:ext cx="8882743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54FA5A-91AD-6153-8C42-A2E7C437ECA3}"/>
              </a:ext>
            </a:extLst>
          </p:cNvPr>
          <p:cNvSpPr txBox="1"/>
          <p:nvPr/>
        </p:nvSpPr>
        <p:spPr>
          <a:xfrm>
            <a:off x="851929" y="1566952"/>
            <a:ext cx="734469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United Nations (UN) Data</a:t>
            </a:r>
          </a:p>
          <a:p>
            <a:endParaRPr lang="en-US" sz="3600" dirty="0"/>
          </a:p>
          <a:p>
            <a:r>
              <a:rPr lang="en-US" sz="3200" dirty="0"/>
              <a:t>Carbon Dioxide (CO</a:t>
            </a:r>
            <a:r>
              <a:rPr lang="en-US" sz="3200" baseline="-25000" dirty="0"/>
              <a:t>2</a:t>
            </a:r>
            <a:r>
              <a:rPr lang="en-US" sz="3200" dirty="0"/>
              <a:t>) Emissions in kiloton CO</a:t>
            </a:r>
            <a:r>
              <a:rPr lang="en-US" sz="3200" baseline="-25000" dirty="0"/>
              <a:t>2</a:t>
            </a:r>
            <a:r>
              <a:rPr lang="en-US" sz="3200" dirty="0"/>
              <a:t> equivalent</a:t>
            </a:r>
          </a:p>
          <a:p>
            <a:endParaRPr lang="en-US" sz="3200" dirty="0"/>
          </a:p>
          <a:p>
            <a:r>
              <a:rPr lang="en-US" sz="3200" dirty="0"/>
              <a:t>Methane (CH</a:t>
            </a:r>
            <a:r>
              <a:rPr lang="en-US" sz="3200" baseline="-25000" dirty="0"/>
              <a:t>4</a:t>
            </a:r>
            <a:r>
              <a:rPr lang="en-US" sz="3200" dirty="0"/>
              <a:t>) Emissions in kiloton CO</a:t>
            </a:r>
            <a:r>
              <a:rPr lang="en-US" sz="3200" baseline="-25000" dirty="0"/>
              <a:t>2</a:t>
            </a:r>
            <a:r>
              <a:rPr lang="en-US" sz="3200" dirty="0"/>
              <a:t> equivalent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ADDACF-B2DB-0207-F021-B67B4EFA955F}"/>
              </a:ext>
            </a:extLst>
          </p:cNvPr>
          <p:cNvSpPr txBox="1"/>
          <p:nvPr/>
        </p:nvSpPr>
        <p:spPr>
          <a:xfrm>
            <a:off x="706523" y="-5139869"/>
            <a:ext cx="734469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Climate Change</a:t>
            </a:r>
          </a:p>
          <a:p>
            <a:endParaRPr lang="en-US" sz="3200" dirty="0"/>
          </a:p>
          <a:p>
            <a:r>
              <a:rPr lang="en-US" sz="3200" dirty="0"/>
              <a:t>Greenhouse gasses are the most significant drivers of climate change in the world.</a:t>
            </a:r>
          </a:p>
          <a:p>
            <a:endParaRPr lang="en-US" sz="3200" dirty="0"/>
          </a:p>
          <a:p>
            <a:r>
              <a:rPr lang="en-US" sz="3200" dirty="0"/>
              <a:t>“Global Warming Potential”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Standard = Carbon Dioxide (CO</a:t>
            </a:r>
            <a:r>
              <a:rPr lang="en-US" sz="3200" baseline="-25000" dirty="0"/>
              <a:t>2</a:t>
            </a:r>
            <a:r>
              <a:rPr lang="en-US" sz="3200" dirty="0"/>
              <a:t>)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200" dirty="0"/>
              <a:t>Other gasses’ impact is calculated by converting to equivalent CO</a:t>
            </a:r>
            <a:r>
              <a:rPr lang="en-US" sz="3200" baseline="-25000" dirty="0"/>
              <a:t>2</a:t>
            </a:r>
            <a:r>
              <a:rPr lang="en-US" sz="3200" dirty="0"/>
              <a:t>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60DA75-6C38-88DA-AE2E-7F66A173D80E}"/>
              </a:ext>
            </a:extLst>
          </p:cNvPr>
          <p:cNvSpPr/>
          <p:nvPr/>
        </p:nvSpPr>
        <p:spPr>
          <a:xfrm>
            <a:off x="18119414" y="-12420451"/>
            <a:ext cx="12192000" cy="857764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E1D3F8-08C9-F173-7711-A70F75413A12}"/>
              </a:ext>
            </a:extLst>
          </p:cNvPr>
          <p:cNvSpPr txBox="1"/>
          <p:nvPr/>
        </p:nvSpPr>
        <p:spPr>
          <a:xfrm>
            <a:off x="19661439" y="-10486119"/>
            <a:ext cx="910794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Is there significant correlation between a countries’ Carbon Dioxide Emissions and its Methane Emissions?</a:t>
            </a:r>
          </a:p>
        </p:txBody>
      </p:sp>
    </p:spTree>
    <p:extLst>
      <p:ext uri="{BB962C8B-B14F-4D97-AF65-F5344CB8AC3E}">
        <p14:creationId xmlns:p14="http://schemas.microsoft.com/office/powerpoint/2010/main" val="42748518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0674B7-FFD2-2AA3-BE99-83F200EA4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 descr="A planet earth from space&#10;&#10;AI-generated content may be incorrect.">
            <a:extLst>
              <a:ext uri="{FF2B5EF4-FFF2-40B4-BE49-F238E27FC236}">
                <a16:creationId xmlns:a16="http://schemas.microsoft.com/office/drawing/2014/main" id="{6B1D7DB4-F79F-B7F0-A0D2-DD3DE110AE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</a:extLst>
          </a:blip>
          <a:srcRect l="23269" t="42209" r="59434" b="45620"/>
          <a:stretch/>
        </p:blipFill>
        <p:spPr>
          <a:xfrm>
            <a:off x="0" y="-859823"/>
            <a:ext cx="12192000" cy="8577646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030780D2-48DE-C8B5-03B3-C5C01D0620B9}"/>
              </a:ext>
            </a:extLst>
          </p:cNvPr>
          <p:cNvSpPr/>
          <p:nvPr/>
        </p:nvSpPr>
        <p:spPr>
          <a:xfrm>
            <a:off x="12192000" y="-7809835"/>
            <a:ext cx="8882743" cy="6858000"/>
          </a:xfrm>
          <a:prstGeom prst="rect">
            <a:avLst/>
          </a:prstGeom>
          <a:solidFill>
            <a:schemeClr val="bg1">
              <a:alpha val="67809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CDEDF85-D9EF-AADB-EC64-BC7790111266}"/>
              </a:ext>
            </a:extLst>
          </p:cNvPr>
          <p:cNvSpPr txBox="1"/>
          <p:nvPr/>
        </p:nvSpPr>
        <p:spPr>
          <a:xfrm>
            <a:off x="13106426" y="-6703353"/>
            <a:ext cx="734469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United Nations (UN) Data</a:t>
            </a:r>
          </a:p>
          <a:p>
            <a:endParaRPr lang="en-US" sz="3600" dirty="0"/>
          </a:p>
          <a:p>
            <a:r>
              <a:rPr lang="en-US" sz="3600" dirty="0"/>
              <a:t>Carbon Dioxide (CO</a:t>
            </a:r>
            <a:r>
              <a:rPr lang="en-US" sz="3600" baseline="-25000" dirty="0"/>
              <a:t>2</a:t>
            </a:r>
            <a:r>
              <a:rPr lang="en-US" sz="3600" dirty="0"/>
              <a:t>) Emissions in kiloton CO</a:t>
            </a:r>
            <a:r>
              <a:rPr lang="en-US" sz="3600" baseline="-25000" dirty="0"/>
              <a:t>2</a:t>
            </a:r>
            <a:r>
              <a:rPr lang="en-US" sz="3600" dirty="0"/>
              <a:t> equivalent</a:t>
            </a:r>
          </a:p>
          <a:p>
            <a:endParaRPr lang="en-US" sz="3600" dirty="0"/>
          </a:p>
          <a:p>
            <a:r>
              <a:rPr lang="en-US" sz="3600" dirty="0"/>
              <a:t>Methane (CH</a:t>
            </a:r>
            <a:r>
              <a:rPr lang="en-US" sz="3600" baseline="-25000" dirty="0"/>
              <a:t>4</a:t>
            </a:r>
            <a:r>
              <a:rPr lang="en-US" sz="3600" dirty="0"/>
              <a:t>) Emissions in kiloton CO</a:t>
            </a:r>
            <a:r>
              <a:rPr lang="en-US" sz="3600" baseline="-25000" dirty="0"/>
              <a:t>2</a:t>
            </a:r>
            <a:r>
              <a:rPr lang="en-US" sz="3600" dirty="0"/>
              <a:t> equivalent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426AF3-F43A-9441-7F11-CB6297F7A8B9}"/>
              </a:ext>
            </a:extLst>
          </p:cNvPr>
          <p:cNvSpPr/>
          <p:nvPr/>
        </p:nvSpPr>
        <p:spPr>
          <a:xfrm>
            <a:off x="0" y="9318259"/>
            <a:ext cx="8878824" cy="7164595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783A566-E966-5D64-B22B-C6D415CD7D83}"/>
              </a:ext>
            </a:extLst>
          </p:cNvPr>
          <p:cNvSpPr txBox="1"/>
          <p:nvPr/>
        </p:nvSpPr>
        <p:spPr>
          <a:xfrm>
            <a:off x="708568" y="9652155"/>
            <a:ext cx="3986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Data Sets</a:t>
            </a:r>
          </a:p>
        </p:txBody>
      </p:sp>
      <p:pic>
        <p:nvPicPr>
          <p:cNvPr id="18" name="Picture 17" descr="A graph showing the amount of carbon dioxide and methane&#10;&#10;AI-generated content may be incorrect.">
            <a:extLst>
              <a:ext uri="{FF2B5EF4-FFF2-40B4-BE49-F238E27FC236}">
                <a16:creationId xmlns:a16="http://schemas.microsoft.com/office/drawing/2014/main" id="{307DF90A-8B8D-898B-9151-427F57EA2C2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128" t="5819"/>
          <a:stretch/>
        </p:blipFill>
        <p:spPr>
          <a:xfrm>
            <a:off x="5635831" y="9652155"/>
            <a:ext cx="6485986" cy="5221479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834A2F55-5CE7-75A6-D992-0727B277BDF3}"/>
              </a:ext>
            </a:extLst>
          </p:cNvPr>
          <p:cNvSpPr/>
          <p:nvPr/>
        </p:nvSpPr>
        <p:spPr>
          <a:xfrm>
            <a:off x="0" y="-859823"/>
            <a:ext cx="12192000" cy="857764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9E60CEB-B4EB-B7B5-EE92-D9D4A9C18E38}"/>
              </a:ext>
            </a:extLst>
          </p:cNvPr>
          <p:cNvSpPr txBox="1"/>
          <p:nvPr/>
        </p:nvSpPr>
        <p:spPr>
          <a:xfrm>
            <a:off x="1542025" y="1074509"/>
            <a:ext cx="910794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/>
              <a:t>Is there significant correlation between a countries’ Carbon Dioxide Emissions and its Methane Emissions?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32BC473-FB50-15F5-5D8B-08E312887AC8}"/>
              </a:ext>
            </a:extLst>
          </p:cNvPr>
          <p:cNvSpPr txBox="1"/>
          <p:nvPr/>
        </p:nvSpPr>
        <p:spPr>
          <a:xfrm>
            <a:off x="645264" y="10574514"/>
            <a:ext cx="434530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Csv files to Pandas </a:t>
            </a:r>
            <a:r>
              <a:rPr lang="en-US" sz="2800" dirty="0" err="1">
                <a:solidFill>
                  <a:schemeClr val="bg1"/>
                </a:solidFill>
              </a:rPr>
              <a:t>DataFrames</a:t>
            </a:r>
            <a:r>
              <a:rPr lang="en-US" sz="2800" dirty="0">
                <a:solidFill>
                  <a:schemeClr val="bg1"/>
                </a:solidFill>
              </a:rPr>
              <a:t>: Country/Area, Year, Value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Years: 1990-2021</a:t>
            </a:r>
          </a:p>
          <a:p>
            <a:r>
              <a:rPr lang="en-US" sz="2800" dirty="0">
                <a:solidFill>
                  <a:schemeClr val="bg1"/>
                </a:solidFill>
              </a:rPr>
              <a:t>Countries: 43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Average Emissions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Carbon Dioxide </a:t>
            </a:r>
            <a:r>
              <a:rPr lang="en-US" sz="2800" dirty="0">
                <a:solidFill>
                  <a:schemeClr val="bg1"/>
                </a:solidFill>
              </a:rPr>
              <a:t>(kilotons): 409,119.07 ± 994,921.46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Methane</a:t>
            </a:r>
            <a:r>
              <a:rPr lang="en-US" sz="2800" dirty="0">
                <a:solidFill>
                  <a:schemeClr val="bg1"/>
                </a:solidFill>
              </a:rPr>
              <a:t> (kilotons CO</a:t>
            </a:r>
            <a:r>
              <a:rPr lang="en-US" sz="2800" baseline="-25000" dirty="0">
                <a:solidFill>
                  <a:schemeClr val="bg1"/>
                </a:solidFill>
              </a:rPr>
              <a:t>2</a:t>
            </a:r>
            <a:r>
              <a:rPr lang="en-US" sz="2800" dirty="0">
                <a:solidFill>
                  <a:schemeClr val="bg1"/>
                </a:solidFill>
              </a:rPr>
              <a:t> equivalent):</a:t>
            </a:r>
          </a:p>
          <a:p>
            <a:r>
              <a:rPr lang="en-US" sz="2800" dirty="0">
                <a:solidFill>
                  <a:schemeClr val="bg1"/>
                </a:solidFill>
              </a:rPr>
              <a:t>62,773.23 ± 146,335.63</a:t>
            </a:r>
          </a:p>
        </p:txBody>
      </p:sp>
    </p:spTree>
    <p:extLst>
      <p:ext uri="{BB962C8B-B14F-4D97-AF65-F5344CB8AC3E}">
        <p14:creationId xmlns:p14="http://schemas.microsoft.com/office/powerpoint/2010/main" val="42183957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25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D8BC4ED-0BB5-7CD0-CF90-069DED1F66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3B0F42ED-3AB4-73BB-A4F3-C33879B3F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30763"/>
            <a:ext cx="12192000" cy="91466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74B1C61-362E-D8DA-2A5A-5532D124FE78}"/>
              </a:ext>
            </a:extLst>
          </p:cNvPr>
          <p:cNvSpPr/>
          <p:nvPr/>
        </p:nvSpPr>
        <p:spPr>
          <a:xfrm>
            <a:off x="0" y="-306591"/>
            <a:ext cx="8878824" cy="716459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2C672F-A075-5AD5-6260-7FE4827A3E41}"/>
              </a:ext>
            </a:extLst>
          </p:cNvPr>
          <p:cNvSpPr txBox="1"/>
          <p:nvPr/>
        </p:nvSpPr>
        <p:spPr>
          <a:xfrm>
            <a:off x="708567" y="129990"/>
            <a:ext cx="3986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Data Sets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B1718E-7D55-1E5E-A033-FD8B10A305B9}"/>
              </a:ext>
            </a:extLst>
          </p:cNvPr>
          <p:cNvSpPr txBox="1"/>
          <p:nvPr/>
        </p:nvSpPr>
        <p:spPr>
          <a:xfrm>
            <a:off x="708567" y="895644"/>
            <a:ext cx="434530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Csv files to Pandas </a:t>
            </a:r>
            <a:r>
              <a:rPr lang="en-US" sz="2800" dirty="0" err="1">
                <a:solidFill>
                  <a:schemeClr val="bg1"/>
                </a:solidFill>
              </a:rPr>
              <a:t>DataFrames</a:t>
            </a:r>
            <a:r>
              <a:rPr lang="en-US" sz="2800" dirty="0">
                <a:solidFill>
                  <a:schemeClr val="bg1"/>
                </a:solidFill>
              </a:rPr>
              <a:t>: Country/Area, Year, Value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Years: 1990-2021</a:t>
            </a:r>
          </a:p>
          <a:p>
            <a:r>
              <a:rPr lang="en-US" sz="2800" dirty="0">
                <a:solidFill>
                  <a:schemeClr val="bg1"/>
                </a:solidFill>
              </a:rPr>
              <a:t>Countries: 43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Average Emissions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Carbon Dioxide </a:t>
            </a:r>
            <a:r>
              <a:rPr lang="en-US" sz="2800" dirty="0">
                <a:solidFill>
                  <a:schemeClr val="bg1"/>
                </a:solidFill>
              </a:rPr>
              <a:t>(kilotons): 409,119.07 ± 994,921.46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Methane</a:t>
            </a:r>
            <a:r>
              <a:rPr lang="en-US" sz="2800" dirty="0">
                <a:solidFill>
                  <a:schemeClr val="bg1"/>
                </a:solidFill>
              </a:rPr>
              <a:t> (kilotons CO</a:t>
            </a:r>
            <a:r>
              <a:rPr lang="en-US" sz="2800" baseline="-25000" dirty="0">
                <a:solidFill>
                  <a:schemeClr val="bg1"/>
                </a:solidFill>
              </a:rPr>
              <a:t>2</a:t>
            </a:r>
            <a:r>
              <a:rPr lang="en-US" sz="2800" dirty="0">
                <a:solidFill>
                  <a:schemeClr val="bg1"/>
                </a:solidFill>
              </a:rPr>
              <a:t> equivalent):</a:t>
            </a:r>
          </a:p>
          <a:p>
            <a:r>
              <a:rPr lang="en-US" sz="2800" dirty="0">
                <a:solidFill>
                  <a:schemeClr val="bg1"/>
                </a:solidFill>
              </a:rPr>
              <a:t>62,773.23 ± 146,335.63</a:t>
            </a:r>
          </a:p>
        </p:txBody>
      </p:sp>
      <p:pic>
        <p:nvPicPr>
          <p:cNvPr id="16" name="Picture 15" descr="A graph showing the amount of carbon dioxide and methane&#10;&#10;AI-generated content may be incorrect.">
            <a:extLst>
              <a:ext uri="{FF2B5EF4-FFF2-40B4-BE49-F238E27FC236}">
                <a16:creationId xmlns:a16="http://schemas.microsoft.com/office/drawing/2014/main" id="{5F3307A0-2E58-D175-485C-92AB050499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28" t="5819"/>
          <a:stretch/>
        </p:blipFill>
        <p:spPr>
          <a:xfrm>
            <a:off x="5259323" y="664962"/>
            <a:ext cx="6485986" cy="52214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4DF79A7-F01E-A46A-AB17-4F10BDFA312E}"/>
              </a:ext>
            </a:extLst>
          </p:cNvPr>
          <p:cNvSpPr txBox="1"/>
          <p:nvPr/>
        </p:nvSpPr>
        <p:spPr>
          <a:xfrm>
            <a:off x="1481001" y="8014801"/>
            <a:ext cx="5916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9265AF-3224-98A0-4DC3-788BC09F7EA1}"/>
              </a:ext>
            </a:extLst>
          </p:cNvPr>
          <p:cNvSpPr txBox="1"/>
          <p:nvPr/>
        </p:nvSpPr>
        <p:spPr>
          <a:xfrm>
            <a:off x="708567" y="8722691"/>
            <a:ext cx="78739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Compare the rate of change in Carbon Dioxide v. Methane from 1990-2020 (inclusive).</a:t>
            </a:r>
          </a:p>
          <a:p>
            <a:endParaRPr lang="en-US" sz="2800" dirty="0"/>
          </a:p>
          <a:p>
            <a:r>
              <a:rPr lang="en-US" sz="2800" dirty="0"/>
              <a:t>Look for any correlation between the 2 rates of change.</a:t>
            </a:r>
          </a:p>
          <a:p>
            <a:endParaRPr lang="en-US" sz="2800" dirty="0"/>
          </a:p>
          <a:p>
            <a:r>
              <a:rPr lang="en-US" sz="2800" dirty="0"/>
              <a:t>Single </a:t>
            </a:r>
            <a:r>
              <a:rPr lang="en-US" sz="2800" dirty="0" err="1"/>
              <a:t>DataFrame</a:t>
            </a:r>
            <a:r>
              <a:rPr lang="en-US" sz="2800" dirty="0"/>
              <a:t> with the Following Columns/Series: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Country or Area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Change in Carbon Dioxide Emissions (1990-2020)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Change in Methane Emissions (1990-2020) </a:t>
            </a:r>
          </a:p>
        </p:txBody>
      </p:sp>
    </p:spTree>
    <p:extLst>
      <p:ext uri="{BB962C8B-B14F-4D97-AF65-F5344CB8AC3E}">
        <p14:creationId xmlns:p14="http://schemas.microsoft.com/office/powerpoint/2010/main" val="35599370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B2C4133-7AF3-D973-A6C7-64EB613CFE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13E1F28-5AF9-BBA7-1DA6-837E71BD7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4340"/>
            <a:ext cx="12192000" cy="91466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7AC6870-B73D-EA5A-B68D-D2EF049FB780}"/>
              </a:ext>
            </a:extLst>
          </p:cNvPr>
          <p:cNvSpPr/>
          <p:nvPr/>
        </p:nvSpPr>
        <p:spPr>
          <a:xfrm>
            <a:off x="0" y="-306591"/>
            <a:ext cx="8878824" cy="716459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5E863E7-45C7-68DA-63D4-A48DC0B6C618}"/>
              </a:ext>
            </a:extLst>
          </p:cNvPr>
          <p:cNvSpPr txBox="1"/>
          <p:nvPr/>
        </p:nvSpPr>
        <p:spPr>
          <a:xfrm>
            <a:off x="708567" y="-7193888"/>
            <a:ext cx="398646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Data Sets</a:t>
            </a:r>
          </a:p>
        </p:txBody>
      </p:sp>
      <p:pic>
        <p:nvPicPr>
          <p:cNvPr id="16" name="Picture 15" descr="A graph showing the amount of carbon dioxide and methane&#10;&#10;AI-generated content may be incorrect.">
            <a:extLst>
              <a:ext uri="{FF2B5EF4-FFF2-40B4-BE49-F238E27FC236}">
                <a16:creationId xmlns:a16="http://schemas.microsoft.com/office/drawing/2014/main" id="{7025DFFD-B51B-B088-1C1D-A84C551C3A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128" t="5819"/>
          <a:stretch/>
        </p:blipFill>
        <p:spPr>
          <a:xfrm>
            <a:off x="5339534" y="-5994936"/>
            <a:ext cx="6485986" cy="522147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0EB6CC3-D59A-466B-823C-9B6A769864ED}"/>
              </a:ext>
            </a:extLst>
          </p:cNvPr>
          <p:cNvSpPr txBox="1"/>
          <p:nvPr/>
        </p:nvSpPr>
        <p:spPr>
          <a:xfrm>
            <a:off x="1481001" y="384180"/>
            <a:ext cx="5916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BEC5D9-181D-7837-1D5E-B9A2153D1C2A}"/>
              </a:ext>
            </a:extLst>
          </p:cNvPr>
          <p:cNvSpPr txBox="1"/>
          <p:nvPr/>
        </p:nvSpPr>
        <p:spPr>
          <a:xfrm>
            <a:off x="708567" y="1210841"/>
            <a:ext cx="78739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Compare the rate of change in Carbon Dioxide v. Methane from 1990-2020 (inclusive).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Look for any correlation between the 2 rates of change.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Single </a:t>
            </a:r>
            <a:r>
              <a:rPr lang="en-US" sz="2800" dirty="0" err="1">
                <a:solidFill>
                  <a:schemeClr val="bg1"/>
                </a:solidFill>
              </a:rPr>
              <a:t>DataFrame</a:t>
            </a:r>
            <a:r>
              <a:rPr lang="en-US" sz="2800" dirty="0">
                <a:solidFill>
                  <a:schemeClr val="bg1"/>
                </a:solidFill>
              </a:rPr>
              <a:t> with the Following Columns/Series: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Country or Area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Change in Carbon Dioxide Emissions (1990-2020)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Change in Methane Emissions (1990-2020)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100CF2-4827-5100-E208-81554C86258D}"/>
              </a:ext>
            </a:extLst>
          </p:cNvPr>
          <p:cNvSpPr txBox="1"/>
          <p:nvPr/>
        </p:nvSpPr>
        <p:spPr>
          <a:xfrm>
            <a:off x="708567" y="-7071639"/>
            <a:ext cx="4345303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Csv files to Pandas </a:t>
            </a:r>
            <a:r>
              <a:rPr lang="en-US" sz="2800" dirty="0" err="1">
                <a:solidFill>
                  <a:schemeClr val="bg1"/>
                </a:solidFill>
              </a:rPr>
              <a:t>DataFrames</a:t>
            </a:r>
            <a:r>
              <a:rPr lang="en-US" sz="2800" dirty="0">
                <a:solidFill>
                  <a:schemeClr val="bg1"/>
                </a:solidFill>
              </a:rPr>
              <a:t>: Country/Area, Year, Value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Years: 1990-2021</a:t>
            </a:r>
          </a:p>
          <a:p>
            <a:r>
              <a:rPr lang="en-US" sz="2800" dirty="0">
                <a:solidFill>
                  <a:schemeClr val="bg1"/>
                </a:solidFill>
              </a:rPr>
              <a:t>Countries: 43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Average Emissions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Carbon Dioxide </a:t>
            </a:r>
            <a:r>
              <a:rPr lang="en-US" sz="2800" dirty="0">
                <a:solidFill>
                  <a:schemeClr val="bg1"/>
                </a:solidFill>
              </a:rPr>
              <a:t>(kilotons): 409,119.07 ± 994,921.46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Methane</a:t>
            </a:r>
            <a:r>
              <a:rPr lang="en-US" sz="2800" dirty="0">
                <a:solidFill>
                  <a:schemeClr val="bg1"/>
                </a:solidFill>
              </a:rPr>
              <a:t> (kilotons CO</a:t>
            </a:r>
            <a:r>
              <a:rPr lang="en-US" sz="2800" baseline="-25000" dirty="0">
                <a:solidFill>
                  <a:schemeClr val="bg1"/>
                </a:solidFill>
              </a:rPr>
              <a:t>2</a:t>
            </a:r>
            <a:r>
              <a:rPr lang="en-US" sz="2800" dirty="0">
                <a:solidFill>
                  <a:schemeClr val="bg1"/>
                </a:solidFill>
              </a:rPr>
              <a:t> equivalent):</a:t>
            </a:r>
          </a:p>
          <a:p>
            <a:r>
              <a:rPr lang="en-US" sz="2800" dirty="0">
                <a:solidFill>
                  <a:schemeClr val="bg1"/>
                </a:solidFill>
              </a:rPr>
              <a:t>62,773.23 ± 146,335.63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5658538-3975-73E3-B48F-D950F5C3821D}"/>
              </a:ext>
            </a:extLst>
          </p:cNvPr>
          <p:cNvSpPr txBox="1"/>
          <p:nvPr/>
        </p:nvSpPr>
        <p:spPr>
          <a:xfrm>
            <a:off x="333512" y="8469206"/>
            <a:ext cx="8211799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Creating The New </a:t>
            </a:r>
            <a:r>
              <a:rPr lang="en-US" sz="4000" dirty="0" err="1">
                <a:solidFill>
                  <a:schemeClr val="bg1"/>
                </a:solidFill>
              </a:rPr>
              <a:t>DataFrame</a:t>
            </a:r>
            <a:endParaRPr lang="en-US" sz="4000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endParaRPr lang="en-US" sz="2800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Created new </a:t>
            </a:r>
            <a:r>
              <a:rPr lang="en-US" sz="2800" dirty="0" err="1">
                <a:solidFill>
                  <a:schemeClr val="bg1"/>
                </a:solidFill>
              </a:rPr>
              <a:t>DataFrames</a:t>
            </a:r>
            <a:r>
              <a:rPr lang="en-US" sz="2800" dirty="0">
                <a:solidFill>
                  <a:schemeClr val="bg1"/>
                </a:solidFill>
              </a:rPr>
              <a:t> for Carbon Dioxide and Methane with 2 years per country (1990, 2020)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Initialized lists for emission change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Checked that the countries in each </a:t>
            </a:r>
            <a:r>
              <a:rPr lang="en-US" sz="2800" dirty="0" err="1">
                <a:solidFill>
                  <a:schemeClr val="bg1"/>
                </a:solidFill>
              </a:rPr>
              <a:t>DataFrame</a:t>
            </a:r>
            <a:r>
              <a:rPr lang="en-US" sz="2800" dirty="0">
                <a:solidFill>
                  <a:schemeClr val="bg1"/>
                </a:solidFill>
              </a:rPr>
              <a:t> matched. Created Panda Series with list of countries.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Loop to iterate through countries, both gases</a:t>
            </a:r>
          </a:p>
          <a:p>
            <a:pPr marL="971550" lvl="1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Create temporary </a:t>
            </a:r>
            <a:r>
              <a:rPr lang="en-US" sz="2800" dirty="0" err="1">
                <a:solidFill>
                  <a:schemeClr val="bg1"/>
                </a:solidFill>
              </a:rPr>
              <a:t>DataFrame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</a:p>
          <a:p>
            <a:pPr marL="971550" lvl="1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Identify value of emissions in 1990 and 2020</a:t>
            </a:r>
          </a:p>
          <a:p>
            <a:pPr marL="971550" lvl="1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Append the difference (2020-1990) to lists for emission change</a:t>
            </a:r>
          </a:p>
          <a:p>
            <a:r>
              <a:rPr lang="en-US" sz="2800" dirty="0">
                <a:solidFill>
                  <a:schemeClr val="bg1"/>
                </a:solidFill>
              </a:rPr>
              <a:t>5. Consolidate Series + 2 lists into new </a:t>
            </a:r>
            <a:r>
              <a:rPr lang="en-US" sz="2800" dirty="0" err="1">
                <a:solidFill>
                  <a:schemeClr val="bg1"/>
                </a:solidFill>
              </a:rPr>
              <a:t>DataFrame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862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E55C0B-3039-3FF6-9193-BE55996CEF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F7CB3DB-D458-D1A8-50CC-D578CC266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4340"/>
            <a:ext cx="12192000" cy="91466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13952C7-ED19-3206-77AC-BC3BC4956BB8}"/>
              </a:ext>
            </a:extLst>
          </p:cNvPr>
          <p:cNvSpPr/>
          <p:nvPr/>
        </p:nvSpPr>
        <p:spPr>
          <a:xfrm>
            <a:off x="0" y="-306591"/>
            <a:ext cx="8878824" cy="716459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FCFA6C-9BBC-8A11-1C15-6F21248DC9D3}"/>
              </a:ext>
            </a:extLst>
          </p:cNvPr>
          <p:cNvSpPr txBox="1"/>
          <p:nvPr/>
        </p:nvSpPr>
        <p:spPr>
          <a:xfrm>
            <a:off x="1481001" y="-8716277"/>
            <a:ext cx="591682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Goals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AD0575D-A54C-CB95-BDBA-0D15A20FF35F}"/>
              </a:ext>
            </a:extLst>
          </p:cNvPr>
          <p:cNvSpPr txBox="1"/>
          <p:nvPr/>
        </p:nvSpPr>
        <p:spPr>
          <a:xfrm>
            <a:off x="671351" y="-7551655"/>
            <a:ext cx="787396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Compare the rate of change in Carbon Dioxide v. Methane from 1990-2020 (inclusive).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Look for any correlation between the 2 rates of change.</a:t>
            </a: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Single </a:t>
            </a:r>
            <a:r>
              <a:rPr lang="en-US" sz="2800" dirty="0" err="1">
                <a:solidFill>
                  <a:schemeClr val="bg1"/>
                </a:solidFill>
              </a:rPr>
              <a:t>DataFrame</a:t>
            </a:r>
            <a:r>
              <a:rPr lang="en-US" sz="2800" dirty="0">
                <a:solidFill>
                  <a:schemeClr val="bg1"/>
                </a:solidFill>
              </a:rPr>
              <a:t> with the Following Columns/Series: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Country or Area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Change in Carbon Dioxide Emissions (1990-2020)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Change in Methane Emissions (1990-2020)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AEF8AA3-E153-EB38-A0F0-E227139F99A9}"/>
              </a:ext>
            </a:extLst>
          </p:cNvPr>
          <p:cNvSpPr txBox="1"/>
          <p:nvPr/>
        </p:nvSpPr>
        <p:spPr>
          <a:xfrm>
            <a:off x="333512" y="274290"/>
            <a:ext cx="8211799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Creating The New </a:t>
            </a:r>
            <a:r>
              <a:rPr lang="en-US" sz="4000" dirty="0" err="1">
                <a:solidFill>
                  <a:schemeClr val="bg1"/>
                </a:solidFill>
              </a:rPr>
              <a:t>DataFrame</a:t>
            </a:r>
            <a:endParaRPr lang="en-US" sz="4000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endParaRPr lang="en-US" sz="2800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Created new </a:t>
            </a:r>
            <a:r>
              <a:rPr lang="en-US" sz="2800" dirty="0" err="1">
                <a:solidFill>
                  <a:schemeClr val="bg1"/>
                </a:solidFill>
              </a:rPr>
              <a:t>DataFrames</a:t>
            </a:r>
            <a:r>
              <a:rPr lang="en-US" sz="2800" dirty="0">
                <a:solidFill>
                  <a:schemeClr val="bg1"/>
                </a:solidFill>
              </a:rPr>
              <a:t> for Carbon Dioxide and Methane with 2 years per country (1990, 2020)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Initialized lists for emission change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Checked that the countries in each </a:t>
            </a:r>
            <a:r>
              <a:rPr lang="en-US" sz="2800" dirty="0" err="1">
                <a:solidFill>
                  <a:schemeClr val="bg1"/>
                </a:solidFill>
              </a:rPr>
              <a:t>DataFrame</a:t>
            </a:r>
            <a:r>
              <a:rPr lang="en-US" sz="2800" dirty="0">
                <a:solidFill>
                  <a:schemeClr val="bg1"/>
                </a:solidFill>
              </a:rPr>
              <a:t> matched. Created Panda Series with list of countries.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Loop to iterate through countries, both gases</a:t>
            </a:r>
          </a:p>
          <a:p>
            <a:pPr marL="971550" lvl="1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Create temporary </a:t>
            </a:r>
            <a:r>
              <a:rPr lang="en-US" sz="2800" dirty="0" err="1">
                <a:solidFill>
                  <a:schemeClr val="bg1"/>
                </a:solidFill>
              </a:rPr>
              <a:t>DataFrame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</a:p>
          <a:p>
            <a:pPr marL="971550" lvl="1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Identify value of emissions in 1990 and 2020</a:t>
            </a:r>
          </a:p>
          <a:p>
            <a:pPr marL="971550" lvl="1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Append the difference (2020-1990) to lists for emission change</a:t>
            </a:r>
          </a:p>
          <a:p>
            <a:r>
              <a:rPr lang="en-US" sz="2800" dirty="0">
                <a:solidFill>
                  <a:schemeClr val="bg1"/>
                </a:solidFill>
              </a:rPr>
              <a:t>5. Consolidate Series + 2 lists into new </a:t>
            </a:r>
            <a:r>
              <a:rPr lang="en-US" sz="2800" dirty="0" err="1">
                <a:solidFill>
                  <a:schemeClr val="bg1"/>
                </a:solidFill>
              </a:rPr>
              <a:t>DataFrame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ED288E-7635-C56F-BEF7-64938F0E6A9D}"/>
              </a:ext>
            </a:extLst>
          </p:cNvPr>
          <p:cNvSpPr txBox="1"/>
          <p:nvPr/>
        </p:nvSpPr>
        <p:spPr>
          <a:xfrm>
            <a:off x="580151" y="9715384"/>
            <a:ext cx="771852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New </a:t>
            </a:r>
            <a:r>
              <a:rPr lang="en-US" sz="4000" dirty="0" err="1">
                <a:solidFill>
                  <a:schemeClr val="bg1"/>
                </a:solidFill>
              </a:rPr>
              <a:t>DataFrame</a:t>
            </a:r>
            <a:endParaRPr lang="en-US" sz="40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Series/Columns: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Country or Area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Change in Carbon Dioxide 1990-2020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Change in Methane 1990-2020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Average Change in Emissions (kilotons CO</a:t>
            </a:r>
            <a:r>
              <a:rPr lang="en-US" sz="2800" baseline="-25000" dirty="0">
                <a:solidFill>
                  <a:schemeClr val="bg1"/>
                </a:solidFill>
              </a:rPr>
              <a:t>2</a:t>
            </a:r>
            <a:r>
              <a:rPr lang="en-US" sz="2800" dirty="0">
                <a:solidFill>
                  <a:schemeClr val="bg1"/>
                </a:solidFill>
              </a:rPr>
              <a:t> equivalent)</a:t>
            </a:r>
          </a:p>
          <a:p>
            <a:r>
              <a:rPr lang="en-US" sz="2800" dirty="0">
                <a:solidFill>
                  <a:schemeClr val="bg1"/>
                </a:solidFill>
              </a:rPr>
              <a:t>Carbon Dioxide: -99,170.19 ± 255,333.43</a:t>
            </a:r>
          </a:p>
          <a:p>
            <a:r>
              <a:rPr lang="en-US" sz="2800" dirty="0">
                <a:solidFill>
                  <a:schemeClr val="bg1"/>
                </a:solidFill>
              </a:rPr>
              <a:t>Methane: -22,703.13 ± 49,919.82</a:t>
            </a:r>
          </a:p>
        </p:txBody>
      </p:sp>
    </p:spTree>
    <p:extLst>
      <p:ext uri="{BB962C8B-B14F-4D97-AF65-F5344CB8AC3E}">
        <p14:creationId xmlns:p14="http://schemas.microsoft.com/office/powerpoint/2010/main" val="473431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2A0A385-6204-7CF6-73D9-32C7F7A08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AE7C8FE-72DF-AF10-8124-870AE46AC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4340"/>
            <a:ext cx="12192000" cy="91466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F94D178-644B-127F-180F-C8FD35F5266F}"/>
              </a:ext>
            </a:extLst>
          </p:cNvPr>
          <p:cNvSpPr/>
          <p:nvPr/>
        </p:nvSpPr>
        <p:spPr>
          <a:xfrm>
            <a:off x="0" y="-306591"/>
            <a:ext cx="8878824" cy="716459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F5AA41-3D92-E9EC-E517-C8A40AABEF58}"/>
              </a:ext>
            </a:extLst>
          </p:cNvPr>
          <p:cNvSpPr txBox="1"/>
          <p:nvPr/>
        </p:nvSpPr>
        <p:spPr>
          <a:xfrm>
            <a:off x="580150" y="767327"/>
            <a:ext cx="771852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New </a:t>
            </a:r>
            <a:r>
              <a:rPr lang="en-US" sz="4000" dirty="0" err="1">
                <a:solidFill>
                  <a:schemeClr val="bg1"/>
                </a:solidFill>
              </a:rPr>
              <a:t>DataFrame</a:t>
            </a:r>
            <a:endParaRPr lang="en-US" sz="40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Series/Columns: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Country or Area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Change in Carbon Dioxide 1990-2020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Change in Methane 1990-2020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Average Change in Emissions (kilotons CO</a:t>
            </a:r>
            <a:r>
              <a:rPr lang="en-US" sz="2800" baseline="-25000" dirty="0">
                <a:solidFill>
                  <a:schemeClr val="bg1"/>
                </a:solidFill>
              </a:rPr>
              <a:t>2</a:t>
            </a:r>
            <a:r>
              <a:rPr lang="en-US" sz="2800" dirty="0">
                <a:solidFill>
                  <a:schemeClr val="bg1"/>
                </a:solidFill>
              </a:rPr>
              <a:t> equivalent)</a:t>
            </a:r>
          </a:p>
          <a:p>
            <a:r>
              <a:rPr lang="en-US" sz="2800" dirty="0">
                <a:solidFill>
                  <a:schemeClr val="bg1"/>
                </a:solidFill>
              </a:rPr>
              <a:t>Carbon Dioxide: -99,170.19 ± 255,333.43</a:t>
            </a:r>
          </a:p>
          <a:p>
            <a:r>
              <a:rPr lang="en-US" sz="2800" dirty="0">
                <a:solidFill>
                  <a:schemeClr val="bg1"/>
                </a:solidFill>
              </a:rPr>
              <a:t>Methane: -22,703.13 ± 49,919.82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19A487-077C-A9F2-9A55-AE7D5F2AE0F2}"/>
              </a:ext>
            </a:extLst>
          </p:cNvPr>
          <p:cNvSpPr txBox="1"/>
          <p:nvPr/>
        </p:nvSpPr>
        <p:spPr>
          <a:xfrm>
            <a:off x="333511" y="-8481908"/>
            <a:ext cx="8211799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Creating The New </a:t>
            </a:r>
            <a:r>
              <a:rPr lang="en-US" sz="4000" dirty="0" err="1">
                <a:solidFill>
                  <a:schemeClr val="bg1"/>
                </a:solidFill>
              </a:rPr>
              <a:t>DataFrame</a:t>
            </a:r>
            <a:endParaRPr lang="en-US" sz="4000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endParaRPr lang="en-US" sz="2800" dirty="0">
              <a:solidFill>
                <a:schemeClr val="bg1"/>
              </a:solidFill>
            </a:endParaRP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Created new </a:t>
            </a:r>
            <a:r>
              <a:rPr lang="en-US" sz="2800" dirty="0" err="1">
                <a:solidFill>
                  <a:schemeClr val="bg1"/>
                </a:solidFill>
              </a:rPr>
              <a:t>DataFrames</a:t>
            </a:r>
            <a:r>
              <a:rPr lang="en-US" sz="2800" dirty="0">
                <a:solidFill>
                  <a:schemeClr val="bg1"/>
                </a:solidFill>
              </a:rPr>
              <a:t> for Carbon Dioxide and Methane with 2 years per country (1990, 2020)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Initialized lists for emission change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Checked that the countries in each </a:t>
            </a:r>
            <a:r>
              <a:rPr lang="en-US" sz="2800" dirty="0" err="1">
                <a:solidFill>
                  <a:schemeClr val="bg1"/>
                </a:solidFill>
              </a:rPr>
              <a:t>DataFrame</a:t>
            </a:r>
            <a:r>
              <a:rPr lang="en-US" sz="2800" dirty="0">
                <a:solidFill>
                  <a:schemeClr val="bg1"/>
                </a:solidFill>
              </a:rPr>
              <a:t> matched. Created Panda Series with list of countries.</a:t>
            </a:r>
          </a:p>
          <a:p>
            <a:pPr marL="514350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Loop to iterate through countries, both gases</a:t>
            </a:r>
          </a:p>
          <a:p>
            <a:pPr marL="971550" lvl="1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Create temporary </a:t>
            </a:r>
            <a:r>
              <a:rPr lang="en-US" sz="2800" dirty="0" err="1">
                <a:solidFill>
                  <a:schemeClr val="bg1"/>
                </a:solidFill>
              </a:rPr>
              <a:t>DataFrame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</a:p>
          <a:p>
            <a:pPr marL="971550" lvl="1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Identify value of emissions in 1990 and 2020</a:t>
            </a:r>
          </a:p>
          <a:p>
            <a:pPr marL="971550" lvl="1" indent="-51435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Append the difference (2020-1990) to lists for emission change</a:t>
            </a:r>
          </a:p>
          <a:p>
            <a:r>
              <a:rPr lang="en-US" sz="2800" dirty="0">
                <a:solidFill>
                  <a:schemeClr val="bg1"/>
                </a:solidFill>
              </a:rPr>
              <a:t>5. Consolidate Series + 2 lists into new </a:t>
            </a:r>
            <a:r>
              <a:rPr lang="en-US" sz="2800" dirty="0" err="1">
                <a:solidFill>
                  <a:schemeClr val="bg1"/>
                </a:solidFill>
              </a:rPr>
              <a:t>DataFrame</a:t>
            </a:r>
            <a:endParaRPr lang="en-US" sz="2800" dirty="0">
              <a:solidFill>
                <a:schemeClr val="bg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F0909CC-7D7B-674B-8F41-E84324FAB32D}"/>
              </a:ext>
            </a:extLst>
          </p:cNvPr>
          <p:cNvGrpSpPr/>
          <p:nvPr/>
        </p:nvGrpSpPr>
        <p:grpSpPr>
          <a:xfrm>
            <a:off x="533219" y="9128896"/>
            <a:ext cx="11125562" cy="5664902"/>
            <a:chOff x="533219" y="210140"/>
            <a:chExt cx="11125562" cy="5664902"/>
          </a:xfrm>
        </p:grpSpPr>
        <p:pic>
          <p:nvPicPr>
            <p:cNvPr id="10" name="Picture 9" descr="A graph of different carbon dioxide changes&#10;&#10;AI-generated content may be incorrect.">
              <a:extLst>
                <a:ext uri="{FF2B5EF4-FFF2-40B4-BE49-F238E27FC236}">
                  <a16:creationId xmlns:a16="http://schemas.microsoft.com/office/drawing/2014/main" id="{F4DC794B-15EA-EEE8-DA7D-6BEA0BB810C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75685" y="982957"/>
              <a:ext cx="6483096" cy="4892085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FA4252-B86F-B231-60DB-6A4BE4856107}"/>
                </a:ext>
              </a:extLst>
            </p:cNvPr>
            <p:cNvSpPr txBox="1"/>
            <p:nvPr/>
          </p:nvSpPr>
          <p:spPr>
            <a:xfrm>
              <a:off x="533219" y="1505991"/>
              <a:ext cx="433254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-1 = Negative Correlation</a:t>
              </a:r>
            </a:p>
            <a:p>
              <a:r>
                <a:rPr lang="en-US" sz="2800" dirty="0">
                  <a:solidFill>
                    <a:schemeClr val="bg1"/>
                  </a:solidFill>
                </a:rPr>
                <a:t>0 = No Correlation</a:t>
              </a:r>
            </a:p>
            <a:p>
              <a:r>
                <a:rPr lang="en-US" sz="2800" dirty="0">
                  <a:solidFill>
                    <a:schemeClr val="bg1"/>
                  </a:solidFill>
                </a:rPr>
                <a:t>1 = Positive Correlation</a:t>
              </a:r>
            </a:p>
            <a:p>
              <a:endParaRPr lang="en-US" sz="2800" dirty="0">
                <a:solidFill>
                  <a:schemeClr val="bg1"/>
                </a:solidFill>
              </a:endParaRPr>
            </a:p>
            <a:p>
              <a:endParaRPr lang="en-US" sz="2800" dirty="0">
                <a:solidFill>
                  <a:schemeClr val="bg1"/>
                </a:solidFill>
              </a:endParaRPr>
            </a:p>
            <a:p>
              <a:r>
                <a:rPr lang="en-US" sz="2800" dirty="0" err="1">
                  <a:solidFill>
                    <a:schemeClr val="bg1"/>
                  </a:solidFill>
                </a:rPr>
                <a:t>scipy.stats.pearsonr</a:t>
              </a:r>
              <a:endParaRPr lang="en-US" sz="2800" dirty="0">
                <a:solidFill>
                  <a:schemeClr val="bg1"/>
                </a:solidFill>
              </a:endParaRPr>
            </a:p>
            <a:p>
              <a:endParaRPr lang="en-US" sz="2800" dirty="0">
                <a:solidFill>
                  <a:schemeClr val="bg1"/>
                </a:solidFill>
              </a:endParaRPr>
            </a:p>
            <a:p>
              <a:r>
                <a:rPr lang="en-US" sz="2800" dirty="0">
                  <a:solidFill>
                    <a:schemeClr val="bg1"/>
                  </a:solidFill>
                </a:rPr>
                <a:t>Correlation = 0.9546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07619D5-5013-D3EE-D76B-DC99130BF1FC}"/>
                </a:ext>
              </a:extLst>
            </p:cNvPr>
            <p:cNvSpPr txBox="1"/>
            <p:nvPr/>
          </p:nvSpPr>
          <p:spPr>
            <a:xfrm>
              <a:off x="1044827" y="210140"/>
              <a:ext cx="737240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Pearson’ Correlation Coefficient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0035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F833A2B-A830-6E53-681D-0BED6EEF34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E65E2F9-53F8-E36C-B2DF-390DE99FF9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44340"/>
            <a:ext cx="12192000" cy="914668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9F9DCDBB-7FBE-83C3-FEFD-607170445371}"/>
              </a:ext>
            </a:extLst>
          </p:cNvPr>
          <p:cNvSpPr/>
          <p:nvPr/>
        </p:nvSpPr>
        <p:spPr>
          <a:xfrm>
            <a:off x="0" y="-306591"/>
            <a:ext cx="8878824" cy="7164595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58B293-7D66-794D-834F-C9931521D70F}"/>
              </a:ext>
            </a:extLst>
          </p:cNvPr>
          <p:cNvGrpSpPr/>
          <p:nvPr/>
        </p:nvGrpSpPr>
        <p:grpSpPr>
          <a:xfrm>
            <a:off x="533219" y="210140"/>
            <a:ext cx="11125562" cy="5664902"/>
            <a:chOff x="533219" y="210140"/>
            <a:chExt cx="11125562" cy="5664902"/>
          </a:xfrm>
        </p:grpSpPr>
        <p:pic>
          <p:nvPicPr>
            <p:cNvPr id="4" name="Picture 3" descr="A graph of different carbon dioxide changes&#10;&#10;AI-generated content may be incorrect.">
              <a:extLst>
                <a:ext uri="{FF2B5EF4-FFF2-40B4-BE49-F238E27FC236}">
                  <a16:creationId xmlns:a16="http://schemas.microsoft.com/office/drawing/2014/main" id="{D63799B4-4280-CBC0-E844-68553C224D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75685" y="982957"/>
              <a:ext cx="6483096" cy="4892085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B36EFDB-6BC7-5E5D-EECA-E4140FED6E6E}"/>
                </a:ext>
              </a:extLst>
            </p:cNvPr>
            <p:cNvSpPr txBox="1"/>
            <p:nvPr/>
          </p:nvSpPr>
          <p:spPr>
            <a:xfrm>
              <a:off x="533219" y="1505991"/>
              <a:ext cx="4332541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>
                  <a:solidFill>
                    <a:schemeClr val="bg1"/>
                  </a:solidFill>
                </a:rPr>
                <a:t>-1 = Negative Correlation</a:t>
              </a:r>
            </a:p>
            <a:p>
              <a:r>
                <a:rPr lang="en-US" sz="2800" dirty="0">
                  <a:solidFill>
                    <a:schemeClr val="bg1"/>
                  </a:solidFill>
                </a:rPr>
                <a:t>0 = No Correlation</a:t>
              </a:r>
            </a:p>
            <a:p>
              <a:r>
                <a:rPr lang="en-US" sz="2800" dirty="0">
                  <a:solidFill>
                    <a:schemeClr val="bg1"/>
                  </a:solidFill>
                </a:rPr>
                <a:t>1 = Positive Correlation</a:t>
              </a:r>
            </a:p>
            <a:p>
              <a:endParaRPr lang="en-US" sz="2800" dirty="0">
                <a:solidFill>
                  <a:schemeClr val="bg1"/>
                </a:solidFill>
              </a:endParaRPr>
            </a:p>
            <a:p>
              <a:endParaRPr lang="en-US" sz="2800" dirty="0">
                <a:solidFill>
                  <a:schemeClr val="bg1"/>
                </a:solidFill>
              </a:endParaRPr>
            </a:p>
            <a:p>
              <a:r>
                <a:rPr lang="en-US" sz="2800" dirty="0" err="1">
                  <a:solidFill>
                    <a:schemeClr val="bg1"/>
                  </a:solidFill>
                </a:rPr>
                <a:t>scipy.stats.pearsonr</a:t>
              </a:r>
              <a:endParaRPr lang="en-US" sz="2800" dirty="0">
                <a:solidFill>
                  <a:schemeClr val="bg1"/>
                </a:solidFill>
              </a:endParaRPr>
            </a:p>
            <a:p>
              <a:endParaRPr lang="en-US" sz="2800" dirty="0">
                <a:solidFill>
                  <a:schemeClr val="bg1"/>
                </a:solidFill>
              </a:endParaRPr>
            </a:p>
            <a:p>
              <a:r>
                <a:rPr lang="en-US" sz="2800" dirty="0">
                  <a:solidFill>
                    <a:schemeClr val="bg1"/>
                  </a:solidFill>
                </a:rPr>
                <a:t>Correlation = 0.9546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85661B2-F0DE-AA39-D805-9B88C14B847B}"/>
                </a:ext>
              </a:extLst>
            </p:cNvPr>
            <p:cNvSpPr txBox="1"/>
            <p:nvPr/>
          </p:nvSpPr>
          <p:spPr>
            <a:xfrm>
              <a:off x="1044827" y="210140"/>
              <a:ext cx="737240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bg1"/>
                  </a:solidFill>
                </a:rPr>
                <a:t>Pearson’ Correlation Coefficient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B4B8AAE-2153-A65E-25B0-040A9FA3DB2D}"/>
              </a:ext>
            </a:extLst>
          </p:cNvPr>
          <p:cNvSpPr txBox="1"/>
          <p:nvPr/>
        </p:nvSpPr>
        <p:spPr>
          <a:xfrm>
            <a:off x="4294313" y="9054241"/>
            <a:ext cx="36033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B1D7F71-CC40-70B7-8FA2-74453ECE5ABB}"/>
              </a:ext>
            </a:extLst>
          </p:cNvPr>
          <p:cNvSpPr txBox="1"/>
          <p:nvPr/>
        </p:nvSpPr>
        <p:spPr>
          <a:xfrm>
            <a:off x="580152" y="-6893737"/>
            <a:ext cx="771852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</a:rPr>
              <a:t>New </a:t>
            </a:r>
            <a:r>
              <a:rPr lang="en-US" sz="4000" dirty="0" err="1">
                <a:solidFill>
                  <a:schemeClr val="bg1"/>
                </a:solidFill>
              </a:rPr>
              <a:t>DataFrame</a:t>
            </a:r>
            <a:endParaRPr lang="en-US" sz="40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Series/Columns: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Country or Area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Change in Carbon Dioxide 1990-2020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Change in Methane 1990-2020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Average Change in Emissions (kilotons CO</a:t>
            </a:r>
            <a:r>
              <a:rPr lang="en-US" sz="2800" baseline="-25000" dirty="0">
                <a:solidFill>
                  <a:schemeClr val="bg1"/>
                </a:solidFill>
              </a:rPr>
              <a:t>2</a:t>
            </a:r>
            <a:r>
              <a:rPr lang="en-US" sz="2800" dirty="0">
                <a:solidFill>
                  <a:schemeClr val="bg1"/>
                </a:solidFill>
              </a:rPr>
              <a:t> equivalent)</a:t>
            </a:r>
          </a:p>
          <a:p>
            <a:r>
              <a:rPr lang="en-US" sz="2800" dirty="0">
                <a:solidFill>
                  <a:schemeClr val="bg1"/>
                </a:solidFill>
              </a:rPr>
              <a:t>Carbon Dioxide: -99,170.19 ± 255,333.43</a:t>
            </a:r>
          </a:p>
          <a:p>
            <a:r>
              <a:rPr lang="en-US" sz="2800" dirty="0">
                <a:solidFill>
                  <a:schemeClr val="bg1"/>
                </a:solidFill>
              </a:rPr>
              <a:t>Methane: -22,703.13 ± 49,919.82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B1229D-D3CE-2B3A-9B37-314198F26411}"/>
              </a:ext>
            </a:extLst>
          </p:cNvPr>
          <p:cNvSpPr txBox="1"/>
          <p:nvPr/>
        </p:nvSpPr>
        <p:spPr>
          <a:xfrm>
            <a:off x="2429936" y="10814028"/>
            <a:ext cx="733212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There is more likely than not a correlation between a countries’ changes in Carbon Dioxide Emissions and its Methane Emissions in a fixed period of time.</a:t>
            </a:r>
          </a:p>
        </p:txBody>
      </p:sp>
    </p:spTree>
    <p:extLst>
      <p:ext uri="{BB962C8B-B14F-4D97-AF65-F5344CB8AC3E}">
        <p14:creationId xmlns:p14="http://schemas.microsoft.com/office/powerpoint/2010/main" val="27953827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1377</TotalTime>
  <Words>1240</Words>
  <Application>Microsoft Macintosh PowerPoint</Application>
  <PresentationFormat>Widescreen</PresentationFormat>
  <Paragraphs>232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Megan Wilcox</dc:creator>
  <cp:lastModifiedBy>Megan Wilcox</cp:lastModifiedBy>
  <cp:revision>2</cp:revision>
  <dcterms:created xsi:type="dcterms:W3CDTF">2025-01-27T22:34:19Z</dcterms:created>
  <dcterms:modified xsi:type="dcterms:W3CDTF">2025-02-09T22:32:08Z</dcterms:modified>
</cp:coreProperties>
</file>

<file path=docProps/thumbnail.jpeg>
</file>